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rawing8.xml" ContentType="application/vnd.ms-office.drawingml.diagramDrawing+xml"/>
  <Override PartName="/ppt/comments/comment1.xml" ContentType="application/vnd.openxmlformats-officedocument.presentationml.comment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8.xml" ContentType="application/vnd.openxmlformats-officedocument.presentationml.slide+xml"/>
  <Override PartName="/ppt/slideLayouts/slideLayout5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drawing5.xml" ContentType="application/vnd.ms-office.drawingml.diagramDrawing+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9" r:id="rId3"/>
    <p:sldMasterId id="2147483706" r:id="rId4"/>
  </p:sldMasterIdLst>
  <p:notesMasterIdLst>
    <p:notesMasterId r:id="rId52"/>
  </p:notesMasterIdLst>
  <p:sldIdLst>
    <p:sldId id="257" r:id="rId5"/>
    <p:sldId id="258" r:id="rId6"/>
    <p:sldId id="265" r:id="rId7"/>
    <p:sldId id="302" r:id="rId8"/>
    <p:sldId id="260" r:id="rId9"/>
    <p:sldId id="301" r:id="rId10"/>
    <p:sldId id="273" r:id="rId11"/>
    <p:sldId id="262" r:id="rId12"/>
    <p:sldId id="298" r:id="rId13"/>
    <p:sldId id="299" r:id="rId14"/>
    <p:sldId id="272" r:id="rId15"/>
    <p:sldId id="264" r:id="rId16"/>
    <p:sldId id="267" r:id="rId17"/>
    <p:sldId id="268" r:id="rId18"/>
    <p:sldId id="269" r:id="rId19"/>
    <p:sldId id="270" r:id="rId20"/>
    <p:sldId id="274" r:id="rId21"/>
    <p:sldId id="276" r:id="rId22"/>
    <p:sldId id="283" r:id="rId23"/>
    <p:sldId id="291" r:id="rId24"/>
    <p:sldId id="292" r:id="rId25"/>
    <p:sldId id="323" r:id="rId26"/>
    <p:sldId id="324" r:id="rId27"/>
    <p:sldId id="284" r:id="rId28"/>
    <p:sldId id="300" r:id="rId29"/>
    <p:sldId id="303" r:id="rId30"/>
    <p:sldId id="304" r:id="rId31"/>
    <p:sldId id="297" r:id="rId32"/>
    <p:sldId id="286" r:id="rId33"/>
    <p:sldId id="293" r:id="rId34"/>
    <p:sldId id="288" r:id="rId35"/>
    <p:sldId id="310" r:id="rId36"/>
    <p:sldId id="305" r:id="rId37"/>
    <p:sldId id="306" r:id="rId38"/>
    <p:sldId id="307" r:id="rId39"/>
    <p:sldId id="311" r:id="rId40"/>
    <p:sldId id="309" r:id="rId41"/>
    <p:sldId id="308" r:id="rId42"/>
    <p:sldId id="312" r:id="rId43"/>
    <p:sldId id="321" r:id="rId44"/>
    <p:sldId id="313" r:id="rId45"/>
    <p:sldId id="322" r:id="rId46"/>
    <p:sldId id="314" r:id="rId47"/>
    <p:sldId id="294" r:id="rId48"/>
    <p:sldId id="295" r:id="rId49"/>
    <p:sldId id="296" r:id="rId50"/>
    <p:sldId id="289" r:id="rId5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an Escalon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821F"/>
    <a:srgbClr val="168422"/>
    <a:srgbClr val="11601A"/>
    <a:srgbClr val="6C6C6C"/>
    <a:srgbClr val="6A6A6A"/>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51" autoAdjust="0"/>
    <p:restoredTop sz="90161" autoAdjust="0"/>
  </p:normalViewPr>
  <p:slideViewPr>
    <p:cSldViewPr snapToGrid="0" snapToObjects="1">
      <p:cViewPr varScale="1">
        <p:scale>
          <a:sx n="49" d="100"/>
          <a:sy n="49" d="100"/>
        </p:scale>
        <p:origin x="-108" y="-534"/>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CA"/>
  <c:style val="18"/>
  <c:chart>
    <c:title>
      <c:tx>
        <c:rich>
          <a:bodyPr/>
          <a:lstStyle/>
          <a:p>
            <a:pPr>
              <a:defRPr lang="ja-JP"/>
            </a:pPr>
            <a:r>
              <a:rPr lang="en-US" altLang="ja-JP" dirty="0" smtClean="0"/>
              <a:t>Hawaii’s Population</a:t>
            </a:r>
          </a:p>
          <a:p>
            <a:pPr>
              <a:defRPr lang="ja-JP"/>
            </a:pPr>
            <a:r>
              <a:rPr lang="en-US" altLang="ja-JP" dirty="0" smtClean="0"/>
              <a:t>2009</a:t>
            </a:r>
            <a:r>
              <a:rPr lang="en-US" altLang="ja-JP" baseline="0" dirty="0" smtClean="0"/>
              <a:t> </a:t>
            </a:r>
            <a:endParaRPr lang="en-US" altLang="ja-JP" dirty="0"/>
          </a:p>
        </c:rich>
      </c:tx>
      <c:layout>
        <c:manualLayout>
          <c:xMode val="edge"/>
          <c:yMode val="edge"/>
          <c:x val="0.42404866269943009"/>
          <c:y val="9.1970382229785014E-2"/>
        </c:manualLayout>
      </c:layout>
    </c:title>
    <c:view3D>
      <c:rotX val="30"/>
      <c:perspective val="30"/>
    </c:view3D>
    <c:plotArea>
      <c:layout/>
      <c:pie3DChart>
        <c:varyColors val="1"/>
        <c:ser>
          <c:idx val="0"/>
          <c:order val="0"/>
          <c:tx>
            <c:strRef>
              <c:f>Sheet1!$B$1</c:f>
              <c:strCache>
                <c:ptCount val="1"/>
                <c:pt idx="0">
                  <c:v>Sales</c:v>
                </c:pt>
              </c:strCache>
            </c:strRef>
          </c:tx>
          <c:explosion val="25"/>
          <c:dLbls>
            <c:dLbl>
              <c:idx val="0"/>
              <c:layout/>
              <c:tx>
                <c:rich>
                  <a:bodyPr/>
                  <a:lstStyle/>
                  <a:p>
                    <a:r>
                      <a:rPr lang="en-US" altLang="ja-JP" dirty="0">
                        <a:solidFill>
                          <a:schemeClr val="bg1"/>
                        </a:solidFill>
                      </a:rPr>
                      <a:t>U.S. born
</a:t>
                    </a:r>
                    <a:r>
                      <a:rPr lang="en-US" altLang="ja-JP" dirty="0" smtClean="0">
                        <a:solidFill>
                          <a:schemeClr val="bg1"/>
                        </a:solidFill>
                      </a:rPr>
                      <a:t>82.7%</a:t>
                    </a:r>
                    <a:endParaRPr lang="en-US" altLang="ja-JP" dirty="0"/>
                  </a:p>
                </c:rich>
              </c:tx>
              <c:showCatName val="1"/>
              <c:showPercent val="1"/>
            </c:dLbl>
            <c:dLbl>
              <c:idx val="1"/>
              <c:layout>
                <c:manualLayout>
                  <c:x val="-6.2797467201071211E-2"/>
                  <c:y val="-3.5434034834264196E-2"/>
                </c:manualLayout>
              </c:layout>
              <c:tx>
                <c:rich>
                  <a:bodyPr/>
                  <a:lstStyle/>
                  <a:p>
                    <a:r>
                      <a:rPr lang="en-US" altLang="ja-JP" dirty="0">
                        <a:solidFill>
                          <a:srgbClr val="262626"/>
                        </a:solidFill>
                      </a:rPr>
                      <a:t>F</a:t>
                    </a:r>
                    <a:r>
                      <a:rPr lang="en-US" altLang="ja-JP" dirty="0" smtClean="0">
                        <a:solidFill>
                          <a:srgbClr val="262626"/>
                        </a:solidFill>
                      </a:rPr>
                      <a:t>oreign</a:t>
                    </a:r>
                    <a:r>
                      <a:rPr lang="en-US" altLang="ja-JP" dirty="0">
                        <a:solidFill>
                          <a:srgbClr val="262626"/>
                        </a:solidFill>
                      </a:rPr>
                      <a:t>-born
</a:t>
                    </a:r>
                    <a:r>
                      <a:rPr lang="en-US" altLang="ja-JP" dirty="0" smtClean="0">
                        <a:solidFill>
                          <a:srgbClr val="262626"/>
                        </a:solidFill>
                      </a:rPr>
                      <a:t>17.3%</a:t>
                    </a:r>
                    <a:endParaRPr lang="en-US" altLang="ja-JP" dirty="0">
                      <a:solidFill>
                        <a:srgbClr val="262626"/>
                      </a:solidFill>
                    </a:endParaRPr>
                  </a:p>
                </c:rich>
              </c:tx>
              <c:showCatName val="1"/>
              <c:showPercent val="1"/>
            </c:dLbl>
            <c:txPr>
              <a:bodyPr/>
              <a:lstStyle/>
              <a:p>
                <a:pPr>
                  <a:defRPr lang="ja-JP">
                    <a:solidFill>
                      <a:schemeClr val="bg1"/>
                    </a:solidFill>
                  </a:defRPr>
                </a:pPr>
                <a:endParaRPr lang="en-US"/>
              </a:p>
            </c:txPr>
            <c:showCatName val="1"/>
            <c:showPercent val="1"/>
            <c:showLeaderLines val="1"/>
          </c:dLbls>
          <c:cat>
            <c:strRef>
              <c:f>Sheet1!$A$2:$A$3</c:f>
              <c:strCache>
                <c:ptCount val="2"/>
                <c:pt idx="0">
                  <c:v>U.S. born</c:v>
                </c:pt>
                <c:pt idx="1">
                  <c:v>foreign-born</c:v>
                </c:pt>
              </c:strCache>
            </c:strRef>
          </c:cat>
          <c:val>
            <c:numRef>
              <c:f>Sheet1!$B$2:$B$3</c:f>
              <c:numCache>
                <c:formatCode>General</c:formatCode>
                <c:ptCount val="2"/>
                <c:pt idx="0">
                  <c:v>88.7</c:v>
                </c:pt>
                <c:pt idx="1">
                  <c:v>17.3</c:v>
                </c:pt>
              </c:numCache>
            </c:numRef>
          </c:val>
        </c:ser>
        <c:dLbls>
          <c:showCatName val="1"/>
          <c:showPercent val="1"/>
        </c:dLbls>
      </c:pie3DChart>
    </c:plotArea>
    <c:plotVisOnly val="1"/>
    <c:dispBlanksAs val="zero"/>
  </c:chart>
  <c:txPr>
    <a:bodyPr/>
    <a:lstStyle/>
    <a:p>
      <a:pPr>
        <a:defRPr sz="1800"/>
      </a:pPr>
      <a:endParaRPr lang="en-US"/>
    </a:p>
  </c:txPr>
  <c:externalData r:id="rId1"/>
</c:chartSpace>
</file>

<file path=ppt/comments/comment1.xml><?xml version="1.0" encoding="utf-8"?>
<p:cmLst xmlns:a="http://schemas.openxmlformats.org/drawingml/2006/main" xmlns:r="http://schemas.openxmlformats.org/officeDocument/2006/relationships" xmlns:p="http://schemas.openxmlformats.org/presentationml/2006/main">
  <p:cm authorId="0" dt="2012-04-26T17:35:24.741" idx="1">
    <p:pos x="10" y="10"/>
    <p:text>Do we still need this slide?</p:text>
  </p:cm>
</p:cmLst>
</file>

<file path=ppt/diagrams/_rels/data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6.jpeg"/></Relationships>
</file>

<file path=ppt/diagrams/_rels/data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6.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3D1" qsCatId="3D" csTypeId="urn:microsoft.com/office/officeart/2005/8/colors/accent1_2" csCatId="accent1" phldr="1"/>
      <dgm:spPr/>
      <dgm:t>
        <a:bodyPr/>
        <a:lstStyle/>
        <a:p>
          <a:endParaRPr kumimoji="1" lang="ja-JP" altLang="en-US"/>
        </a:p>
      </dgm:t>
    </dgm:pt>
    <dgm:pt modelId="{25B40FFE-1195-0B43-9555-44799BEDE1BA}">
      <dgm:prSet phldrT="[Text]"/>
      <dgm:spPr/>
      <dgm:t>
        <a:bodyPr/>
        <a:lstStyle/>
        <a:p>
          <a:r>
            <a:rPr lang="en-US" dirty="0" smtClean="0"/>
            <a:t>situation needs</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591D5FD6-074E-D143-AB72-CC77B091741D}">
      <dgm:prSet phldrT="[Text]"/>
      <dgm:spPr/>
      <dgm:t>
        <a:bodyPr/>
        <a:lstStyle/>
        <a:p>
          <a:r>
            <a:rPr lang="en-US" dirty="0" smtClean="0"/>
            <a:t>vs. language needs</a:t>
          </a:r>
          <a:endParaRPr kumimoji="1" lang="ja-JP" altLang="en-US" dirty="0"/>
        </a:p>
      </dgm:t>
    </dgm:pt>
    <dgm:pt modelId="{0F913A45-F925-D84C-B4BC-5648D914E48C}" type="parTrans" cxnId="{78EB5C6B-F448-5C46-A661-04EAA357C757}">
      <dgm:prSet/>
      <dgm:spPr/>
      <dgm:t>
        <a:bodyPr/>
        <a:lstStyle/>
        <a:p>
          <a:endParaRPr kumimoji="1" lang="ja-JP" altLang="en-US"/>
        </a:p>
      </dgm:t>
    </dgm:pt>
    <dgm:pt modelId="{26D91167-56AB-3A4A-B599-708AD1965BD8}" type="sibTrans" cxnId="{78EB5C6B-F448-5C46-A661-04EAA357C757}">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t>
        <a:bodyPr/>
        <a:lstStyle/>
        <a:p>
          <a:endParaRPr kumimoji="1" lang="ja-JP" altLang="en-US"/>
        </a:p>
      </dgm:t>
    </dgm:pt>
    <dgm:pt modelId="{A86749FE-6B7D-9B49-99BB-81B1FAE9311F}" type="pres">
      <dgm:prSet presAssocID="{7D4DF4D2-CA92-624E-850A-BAE62FB7AF08}" presName="leftArrowText" presStyleLbl="node1" presStyleIdx="0" presStyleCnt="1" custScaleX="234137" custLinFactNeighborX="-70984">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35776" custLinFactNeighborX="54952">
        <dgm:presLayoutVars>
          <dgm:chMax val="0"/>
          <dgm:bulletEnabled val="1"/>
        </dgm:presLayoutVars>
      </dgm:prSet>
      <dgm:spPr/>
      <dgm:t>
        <a:bodyPr/>
        <a:lstStyle/>
        <a:p>
          <a:endParaRPr kumimoji="1" lang="ja-JP" altLang="en-US"/>
        </a:p>
      </dgm:t>
    </dgm:pt>
  </dgm:ptLst>
  <dgm:cxnLst>
    <dgm:cxn modelId="{513729DB-7AF2-5746-8199-A9AC2443AA9F}" srcId="{7D4DF4D2-CA92-624E-850A-BAE62FB7AF08}" destId="{25B40FFE-1195-0B43-9555-44799BEDE1BA}" srcOrd="0" destOrd="0" parTransId="{0184CC56-41E3-E446-B4AF-44AD3FA81E2A}" sibTransId="{3E598107-BE8B-B442-951D-DFD7EFB467D3}"/>
    <dgm:cxn modelId="{78EB5C6B-F448-5C46-A661-04EAA357C757}" srcId="{7D4DF4D2-CA92-624E-850A-BAE62FB7AF08}" destId="{591D5FD6-074E-D143-AB72-CC77B091741D}" srcOrd="1" destOrd="0" parTransId="{0F913A45-F925-D84C-B4BC-5648D914E48C}" sibTransId="{26D91167-56AB-3A4A-B599-708AD1965BD8}"/>
    <dgm:cxn modelId="{343A04F4-D2E2-A24D-8ED4-34E67C2511F3}" type="presOf" srcId="{7D4DF4D2-CA92-624E-850A-BAE62FB7AF08}" destId="{508D88CD-E85B-1446-B19D-E479A3DFE200}" srcOrd="0" destOrd="0" presId="urn:microsoft.com/office/officeart/2005/8/layout/arrow6"/>
    <dgm:cxn modelId="{31573FC7-FC7B-E748-AEE7-920A1ED6DCAE}" type="presOf" srcId="{591D5FD6-074E-D143-AB72-CC77B091741D}" destId="{C8E8FC2E-106A-A44D-B85E-A61411499FF1}" srcOrd="0" destOrd="0" presId="urn:microsoft.com/office/officeart/2005/8/layout/arrow6"/>
    <dgm:cxn modelId="{A319ADE9-445D-D741-B61F-AFA1C7D4556B}" type="presOf" srcId="{25B40FFE-1195-0B43-9555-44799BEDE1BA}" destId="{A86749FE-6B7D-9B49-99BB-81B1FAE9311F}" srcOrd="0" destOrd="0" presId="urn:microsoft.com/office/officeart/2005/8/layout/arrow6"/>
    <dgm:cxn modelId="{EFFD3F1E-DA6E-5845-A579-E8726AEF7BC2}" type="presParOf" srcId="{508D88CD-E85B-1446-B19D-E479A3DFE200}" destId="{A94F9159-C848-F44B-82C2-B3F02766DD87}" srcOrd="0" destOrd="0" presId="urn:microsoft.com/office/officeart/2005/8/layout/arrow6"/>
    <dgm:cxn modelId="{5D40EB9D-C4E8-1343-9939-48CD940A3988}" type="presParOf" srcId="{508D88CD-E85B-1446-B19D-E479A3DFE200}" destId="{A86749FE-6B7D-9B49-99BB-81B1FAE9311F}" srcOrd="1" destOrd="0" presId="urn:microsoft.com/office/officeart/2005/8/layout/arrow6"/>
    <dgm:cxn modelId="{E8B59CBE-D7DD-6E4D-8AB2-2748579C61F8}"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simple4" qsCatId="simple" csTypeId="urn:microsoft.com/office/officeart/2005/8/colors/accent2_4" csCatId="accent2" phldr="1"/>
      <dgm:spPr/>
      <dgm:t>
        <a:bodyPr/>
        <a:lstStyle/>
        <a:p>
          <a:endParaRPr kumimoji="1" lang="ja-JP" altLang="en-US"/>
        </a:p>
      </dgm:t>
    </dgm:pt>
    <dgm:pt modelId="{25B40FFE-1195-0B43-9555-44799BEDE1BA}">
      <dgm:prSet phldrT="[Text]"/>
      <dgm:spPr/>
      <dgm:t>
        <a:bodyPr/>
        <a:lstStyle/>
        <a:p>
          <a:r>
            <a:rPr lang="en-US" dirty="0" smtClean="0"/>
            <a:t>objective needs</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E89A6302-1F66-0246-BFE1-81B27B1CF2E1}">
      <dgm:prSet phldrT="[Text]"/>
      <dgm:spPr/>
      <dgm:t>
        <a:bodyPr/>
        <a:lstStyle/>
        <a:p>
          <a:r>
            <a:rPr lang="en-US" dirty="0" smtClean="0"/>
            <a:t>vs. subjective needs</a:t>
          </a:r>
          <a:endParaRPr kumimoji="1" lang="ja-JP" altLang="en-US" dirty="0"/>
        </a:p>
      </dgm:t>
    </dgm:pt>
    <dgm:pt modelId="{7CA47681-AE31-A44A-B4BD-1C35333703D5}" type="parTrans" cxnId="{F599239F-B581-8E44-85D6-2CF68839D162}">
      <dgm:prSet/>
      <dgm:spPr/>
      <dgm:t>
        <a:bodyPr/>
        <a:lstStyle/>
        <a:p>
          <a:endParaRPr kumimoji="1" lang="ja-JP" altLang="en-US"/>
        </a:p>
      </dgm:t>
    </dgm:pt>
    <dgm:pt modelId="{A8B4C348-0C68-F943-BA52-8F2A972F8BF5}" type="sibTrans" cxnId="{F599239F-B581-8E44-85D6-2CF68839D162}">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pt>
    <dgm:pt modelId="{A86749FE-6B7D-9B49-99BB-81B1FAE9311F}" type="pres">
      <dgm:prSet presAssocID="{7D4DF4D2-CA92-624E-850A-BAE62FB7AF08}" presName="leftArrowText" presStyleLbl="node1" presStyleIdx="0" presStyleCnt="1" custScaleX="234137" custLinFactNeighborX="-70984">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35776" custLinFactNeighborX="54952">
        <dgm:presLayoutVars>
          <dgm:chMax val="0"/>
          <dgm:bulletEnabled val="1"/>
        </dgm:presLayoutVars>
      </dgm:prSet>
      <dgm:spPr/>
      <dgm:t>
        <a:bodyPr/>
        <a:lstStyle/>
        <a:p>
          <a:endParaRPr kumimoji="1" lang="ja-JP" altLang="en-US"/>
        </a:p>
      </dgm:t>
    </dgm:pt>
  </dgm:ptLst>
  <dgm:cxnLst>
    <dgm:cxn modelId="{513729DB-7AF2-5746-8199-A9AC2443AA9F}" srcId="{7D4DF4D2-CA92-624E-850A-BAE62FB7AF08}" destId="{25B40FFE-1195-0B43-9555-44799BEDE1BA}" srcOrd="0" destOrd="0" parTransId="{0184CC56-41E3-E446-B4AF-44AD3FA81E2A}" sibTransId="{3E598107-BE8B-B442-951D-DFD7EFB467D3}"/>
    <dgm:cxn modelId="{AD61D2DE-81DB-D14C-B53F-469AF2662727}" type="presOf" srcId="{7D4DF4D2-CA92-624E-850A-BAE62FB7AF08}" destId="{508D88CD-E85B-1446-B19D-E479A3DFE200}" srcOrd="0" destOrd="0" presId="urn:microsoft.com/office/officeart/2005/8/layout/arrow6"/>
    <dgm:cxn modelId="{81B8BAE0-F091-664A-9038-92EEC06555FB}" type="presOf" srcId="{25B40FFE-1195-0B43-9555-44799BEDE1BA}" destId="{A86749FE-6B7D-9B49-99BB-81B1FAE9311F}" srcOrd="0" destOrd="0" presId="urn:microsoft.com/office/officeart/2005/8/layout/arrow6"/>
    <dgm:cxn modelId="{06776855-CCDA-8C48-8421-2AB105F8F650}" type="presOf" srcId="{E89A6302-1F66-0246-BFE1-81B27B1CF2E1}" destId="{C8E8FC2E-106A-A44D-B85E-A61411499FF1}" srcOrd="0" destOrd="0" presId="urn:microsoft.com/office/officeart/2005/8/layout/arrow6"/>
    <dgm:cxn modelId="{F599239F-B581-8E44-85D6-2CF68839D162}" srcId="{7D4DF4D2-CA92-624E-850A-BAE62FB7AF08}" destId="{E89A6302-1F66-0246-BFE1-81B27B1CF2E1}" srcOrd="1" destOrd="0" parTransId="{7CA47681-AE31-A44A-B4BD-1C35333703D5}" sibTransId="{A8B4C348-0C68-F943-BA52-8F2A972F8BF5}"/>
    <dgm:cxn modelId="{ADFD2439-DEAF-804A-9C96-B2D0608D48E2}" type="presParOf" srcId="{508D88CD-E85B-1446-B19D-E479A3DFE200}" destId="{A94F9159-C848-F44B-82C2-B3F02766DD87}" srcOrd="0" destOrd="0" presId="urn:microsoft.com/office/officeart/2005/8/layout/arrow6"/>
    <dgm:cxn modelId="{F4E811C1-4A56-9642-B771-612EA55F0D07}" type="presParOf" srcId="{508D88CD-E85B-1446-B19D-E479A3DFE200}" destId="{A86749FE-6B7D-9B49-99BB-81B1FAE9311F}" srcOrd="1" destOrd="0" presId="urn:microsoft.com/office/officeart/2005/8/layout/arrow6"/>
    <dgm:cxn modelId="{CA2B508A-3834-A84A-8AE4-3E504604594A}"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simple4" qsCatId="simple" csTypeId="urn:microsoft.com/office/officeart/2005/8/colors/colorful4" csCatId="colorful" phldr="1"/>
      <dgm:spPr/>
      <dgm:t>
        <a:bodyPr/>
        <a:lstStyle/>
        <a:p>
          <a:endParaRPr kumimoji="1" lang="ja-JP" altLang="en-US"/>
        </a:p>
      </dgm:t>
    </dgm:pt>
    <dgm:pt modelId="{25B40FFE-1195-0B43-9555-44799BEDE1BA}">
      <dgm:prSet phldrT="[Text]"/>
      <dgm:spPr/>
      <dgm:t>
        <a:bodyPr/>
        <a:lstStyle/>
        <a:p>
          <a:r>
            <a:rPr lang="en-US" dirty="0" smtClean="0"/>
            <a:t>linguistic content</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C925E3CB-0456-A64C-80AA-0737E361BABE}">
      <dgm:prSet phldrT="[Text]"/>
      <dgm:spPr/>
      <dgm:t>
        <a:bodyPr/>
        <a:lstStyle/>
        <a:p>
          <a:r>
            <a:rPr lang="en-US" dirty="0" smtClean="0"/>
            <a:t>vs. learning processes</a:t>
          </a:r>
          <a:endParaRPr kumimoji="1" lang="ja-JP" altLang="en-US" dirty="0"/>
        </a:p>
      </dgm:t>
    </dgm:pt>
    <dgm:pt modelId="{BB1BF2C9-A889-2243-A1A9-D4ADDDFE765F}" type="parTrans" cxnId="{6AC24C7D-F7E0-AD48-9E67-A5C60B6EEA7C}">
      <dgm:prSet/>
      <dgm:spPr/>
      <dgm:t>
        <a:bodyPr/>
        <a:lstStyle/>
        <a:p>
          <a:endParaRPr kumimoji="1" lang="ja-JP" altLang="en-US"/>
        </a:p>
      </dgm:t>
    </dgm:pt>
    <dgm:pt modelId="{BB360904-EC0A-2340-8D6F-0D91A728A90B}" type="sibTrans" cxnId="{6AC24C7D-F7E0-AD48-9E67-A5C60B6EEA7C}">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pt>
    <dgm:pt modelId="{A86749FE-6B7D-9B49-99BB-81B1FAE9311F}" type="pres">
      <dgm:prSet presAssocID="{7D4DF4D2-CA92-624E-850A-BAE62FB7AF08}" presName="leftArrowText" presStyleLbl="node1" presStyleIdx="0" presStyleCnt="1" custScaleX="257422" custLinFactNeighborX="-80046" custLinFactNeighborY="2543">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62004" custScaleY="135606" custLinFactNeighborX="62620" custLinFactNeighborY="-8128">
        <dgm:presLayoutVars>
          <dgm:chMax val="0"/>
          <dgm:bulletEnabled val="1"/>
        </dgm:presLayoutVars>
      </dgm:prSet>
      <dgm:spPr/>
      <dgm:t>
        <a:bodyPr/>
        <a:lstStyle/>
        <a:p>
          <a:endParaRPr kumimoji="1" lang="ja-JP" altLang="en-US"/>
        </a:p>
      </dgm:t>
    </dgm:pt>
  </dgm:ptLst>
  <dgm:cxnLst>
    <dgm:cxn modelId="{F222FBA2-3249-B842-AFF4-CFFD7E35A97C}" type="presOf" srcId="{7D4DF4D2-CA92-624E-850A-BAE62FB7AF08}" destId="{508D88CD-E85B-1446-B19D-E479A3DFE200}" srcOrd="0" destOrd="0" presId="urn:microsoft.com/office/officeart/2005/8/layout/arrow6"/>
    <dgm:cxn modelId="{D91E4DCA-E5EA-FD48-964E-4EDF0FAE60B9}" type="presOf" srcId="{C925E3CB-0456-A64C-80AA-0737E361BABE}" destId="{C8E8FC2E-106A-A44D-B85E-A61411499FF1}" srcOrd="0" destOrd="0" presId="urn:microsoft.com/office/officeart/2005/8/layout/arrow6"/>
    <dgm:cxn modelId="{513729DB-7AF2-5746-8199-A9AC2443AA9F}" srcId="{7D4DF4D2-CA92-624E-850A-BAE62FB7AF08}" destId="{25B40FFE-1195-0B43-9555-44799BEDE1BA}" srcOrd="0" destOrd="0" parTransId="{0184CC56-41E3-E446-B4AF-44AD3FA81E2A}" sibTransId="{3E598107-BE8B-B442-951D-DFD7EFB467D3}"/>
    <dgm:cxn modelId="{6AC24C7D-F7E0-AD48-9E67-A5C60B6EEA7C}" srcId="{7D4DF4D2-CA92-624E-850A-BAE62FB7AF08}" destId="{C925E3CB-0456-A64C-80AA-0737E361BABE}" srcOrd="1" destOrd="0" parTransId="{BB1BF2C9-A889-2243-A1A9-D4ADDDFE765F}" sibTransId="{BB360904-EC0A-2340-8D6F-0D91A728A90B}"/>
    <dgm:cxn modelId="{819F472F-F218-BA4D-A313-087E508DBB8E}" type="presOf" srcId="{25B40FFE-1195-0B43-9555-44799BEDE1BA}" destId="{A86749FE-6B7D-9B49-99BB-81B1FAE9311F}" srcOrd="0" destOrd="0" presId="urn:microsoft.com/office/officeart/2005/8/layout/arrow6"/>
    <dgm:cxn modelId="{A9C89A36-E9DE-DD44-A4AD-BF52B85F159A}" type="presParOf" srcId="{508D88CD-E85B-1446-B19D-E479A3DFE200}" destId="{A94F9159-C848-F44B-82C2-B3F02766DD87}" srcOrd="0" destOrd="0" presId="urn:microsoft.com/office/officeart/2005/8/layout/arrow6"/>
    <dgm:cxn modelId="{CBA00A8C-D6BD-4B4F-965E-4653578C0CDA}" type="presParOf" srcId="{508D88CD-E85B-1446-B19D-E479A3DFE200}" destId="{A86749FE-6B7D-9B49-99BB-81B1FAE9311F}" srcOrd="1" destOrd="0" presId="urn:microsoft.com/office/officeart/2005/8/layout/arrow6"/>
    <dgm:cxn modelId="{973A4CDA-1607-E145-B35D-77950DD8E4CB}"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D29401-62E2-0D46-B8F2-002D57D314E0}" type="doc">
      <dgm:prSet loTypeId="urn:microsoft.com/office/officeart/2005/8/layout/hierarchy3" loCatId="" qsTypeId="urn:microsoft.com/office/officeart/2005/8/quickstyle/3D1" qsCatId="3D" csTypeId="urn:microsoft.com/office/officeart/2005/8/colors/colorful1#1" csCatId="colorful" phldr="1"/>
      <dgm:spPr/>
      <dgm:t>
        <a:bodyPr/>
        <a:lstStyle/>
        <a:p>
          <a:endParaRPr kumimoji="1" lang="ja-JP" altLang="en-US"/>
        </a:p>
      </dgm:t>
    </dgm:pt>
    <dgm:pt modelId="{343A5769-FD22-2047-8AEF-356A0018835E}">
      <dgm:prSet phldrT="[Text]"/>
      <dgm:spPr/>
      <dgm:t>
        <a:bodyPr/>
        <a:lstStyle/>
        <a:p>
          <a:r>
            <a:rPr kumimoji="1" lang="en-US" altLang="ja-JP" dirty="0" smtClean="0"/>
            <a:t>Before Interaction</a:t>
          </a:r>
          <a:endParaRPr kumimoji="1" lang="ja-JP" altLang="en-US" dirty="0"/>
        </a:p>
      </dgm:t>
    </dgm:pt>
    <dgm:pt modelId="{4574D88E-2C1B-2E48-92E0-8733A8EC8278}" type="parTrans" cxnId="{467D20CC-5301-F544-BCCE-51E618E45873}">
      <dgm:prSet/>
      <dgm:spPr/>
      <dgm:t>
        <a:bodyPr/>
        <a:lstStyle/>
        <a:p>
          <a:endParaRPr kumimoji="1" lang="ja-JP" altLang="en-US"/>
        </a:p>
      </dgm:t>
    </dgm:pt>
    <dgm:pt modelId="{E8F692C4-8140-6D4C-AE41-AA6345C07DBC}" type="sibTrans" cxnId="{467D20CC-5301-F544-BCCE-51E618E45873}">
      <dgm:prSet/>
      <dgm:spPr/>
      <dgm:t>
        <a:bodyPr/>
        <a:lstStyle/>
        <a:p>
          <a:endParaRPr kumimoji="1" lang="ja-JP" altLang="en-US"/>
        </a:p>
      </dgm:t>
    </dgm:pt>
    <dgm:pt modelId="{4DED4BDB-8144-E24E-A0CE-B5B1940DC756}">
      <dgm:prSet phldrT="[Text]" custT="1"/>
      <dgm:spPr/>
      <dgm:t>
        <a:bodyPr/>
        <a:lstStyle/>
        <a:p>
          <a:r>
            <a:rPr lang="en-US" sz="1600" b="1" dirty="0" smtClean="0"/>
            <a:t>Existing Information:</a:t>
          </a:r>
          <a:endParaRPr kumimoji="1" lang="ja-JP" altLang="en-US" sz="1600" b="1" dirty="0"/>
        </a:p>
      </dgm:t>
    </dgm:pt>
    <dgm:pt modelId="{64636462-79C9-B546-81E8-FE7A34B80FEF}" type="parTrans" cxnId="{75EE8C33-E31A-534B-9ECF-0E826E60097C}">
      <dgm:prSet/>
      <dgm:spPr/>
      <dgm:t>
        <a:bodyPr/>
        <a:lstStyle/>
        <a:p>
          <a:endParaRPr kumimoji="1" lang="ja-JP" altLang="en-US"/>
        </a:p>
      </dgm:t>
    </dgm:pt>
    <dgm:pt modelId="{9CCD6B9E-EA2D-474E-9FCF-0A68CD871C68}" type="sibTrans" cxnId="{75EE8C33-E31A-534B-9ECF-0E826E60097C}">
      <dgm:prSet/>
      <dgm:spPr/>
      <dgm:t>
        <a:bodyPr/>
        <a:lstStyle/>
        <a:p>
          <a:endParaRPr kumimoji="1" lang="ja-JP" altLang="en-US"/>
        </a:p>
      </dgm:t>
    </dgm:pt>
    <dgm:pt modelId="{D874EB7E-D830-274C-96CC-4AA182E78EEA}">
      <dgm:prSet phldrT="[Text]" custT="1"/>
      <dgm:spPr/>
      <dgm:t>
        <a:bodyPr/>
        <a:lstStyle/>
        <a:p>
          <a:r>
            <a:rPr lang="en-US" sz="1600" b="1" dirty="0" smtClean="0"/>
            <a:t>Learner Needs Inventory:</a:t>
          </a:r>
          <a:endParaRPr kumimoji="1" lang="ja-JP" altLang="en-US" sz="1600" b="1" dirty="0"/>
        </a:p>
      </dgm:t>
    </dgm:pt>
    <dgm:pt modelId="{8D4271B0-1A2C-2D44-A0EF-617DB9A51F62}" type="parTrans" cxnId="{13F6208F-FA27-DF4B-B2E9-785E642106C7}">
      <dgm:prSet/>
      <dgm:spPr/>
      <dgm:t>
        <a:bodyPr/>
        <a:lstStyle/>
        <a:p>
          <a:endParaRPr kumimoji="1" lang="ja-JP" altLang="en-US"/>
        </a:p>
      </dgm:t>
    </dgm:pt>
    <dgm:pt modelId="{73B67B22-46AE-E54F-B274-9113C7C2B2F0}" type="sibTrans" cxnId="{13F6208F-FA27-DF4B-B2E9-785E642106C7}">
      <dgm:prSet/>
      <dgm:spPr/>
      <dgm:t>
        <a:bodyPr/>
        <a:lstStyle/>
        <a:p>
          <a:endParaRPr kumimoji="1" lang="ja-JP" altLang="en-US"/>
        </a:p>
      </dgm:t>
    </dgm:pt>
    <dgm:pt modelId="{644093C2-6509-D74F-A352-5B93BA8B36CD}">
      <dgm:prSet phldrT="[Text]"/>
      <dgm:spPr/>
      <dgm:t>
        <a:bodyPr/>
        <a:lstStyle/>
        <a:p>
          <a:r>
            <a:rPr kumimoji="1" lang="en-US" altLang="ja-JP" dirty="0" smtClean="0"/>
            <a:t>During Instruction</a:t>
          </a:r>
          <a:endParaRPr kumimoji="1" lang="ja-JP" altLang="en-US" dirty="0"/>
        </a:p>
      </dgm:t>
    </dgm:pt>
    <dgm:pt modelId="{CF987759-A6E2-844D-B044-21EDD80C3D22}" type="parTrans" cxnId="{68B61091-56CA-6748-A9A2-4F13615E3FB4}">
      <dgm:prSet/>
      <dgm:spPr/>
      <dgm:t>
        <a:bodyPr/>
        <a:lstStyle/>
        <a:p>
          <a:endParaRPr kumimoji="1" lang="ja-JP" altLang="en-US"/>
        </a:p>
      </dgm:t>
    </dgm:pt>
    <dgm:pt modelId="{434E12F9-569A-6143-A5A5-895D299987AA}" type="sibTrans" cxnId="{68B61091-56CA-6748-A9A2-4F13615E3FB4}">
      <dgm:prSet/>
      <dgm:spPr/>
      <dgm:t>
        <a:bodyPr/>
        <a:lstStyle/>
        <a:p>
          <a:endParaRPr kumimoji="1" lang="ja-JP" altLang="en-US"/>
        </a:p>
      </dgm:t>
    </dgm:pt>
    <dgm:pt modelId="{9472C925-4105-C143-B054-46962A04EDD1}">
      <dgm:prSet phldrT="[Text]" custT="1"/>
      <dgm:spPr/>
      <dgm:t>
        <a:bodyPr/>
        <a:lstStyle/>
        <a:p>
          <a:r>
            <a:rPr lang="en-US" sz="1600" b="1" dirty="0" smtClean="0"/>
            <a:t>Formative Student Evaluation:</a:t>
          </a:r>
          <a:endParaRPr kumimoji="1" lang="ja-JP" altLang="en-US" sz="1600" b="1" dirty="0"/>
        </a:p>
      </dgm:t>
    </dgm:pt>
    <dgm:pt modelId="{2DE02DD3-3AC6-764E-88A0-1B884A78378C}" type="parTrans" cxnId="{FACD9196-1765-A240-8203-8A1A54D7CC03}">
      <dgm:prSet/>
      <dgm:spPr/>
      <dgm:t>
        <a:bodyPr/>
        <a:lstStyle/>
        <a:p>
          <a:endParaRPr kumimoji="1" lang="ja-JP" altLang="en-US"/>
        </a:p>
      </dgm:t>
    </dgm:pt>
    <dgm:pt modelId="{AB1D944B-58CB-1045-B941-9C01144869BC}" type="sibTrans" cxnId="{FACD9196-1765-A240-8203-8A1A54D7CC03}">
      <dgm:prSet/>
      <dgm:spPr/>
      <dgm:t>
        <a:bodyPr/>
        <a:lstStyle/>
        <a:p>
          <a:endParaRPr kumimoji="1" lang="ja-JP" altLang="en-US"/>
        </a:p>
      </dgm:t>
    </dgm:pt>
    <dgm:pt modelId="{6587FDFA-6339-164C-A4BD-E0A75D972A30}">
      <dgm:prSet custT="1"/>
      <dgm:spPr/>
      <dgm:t>
        <a:bodyPr/>
        <a:lstStyle/>
        <a:p>
          <a:r>
            <a:rPr lang="en-US" sz="1400" dirty="0" smtClean="0"/>
            <a:t>Socio-political factors</a:t>
          </a:r>
          <a:endParaRPr lang="en-US" sz="1400" dirty="0"/>
        </a:p>
      </dgm:t>
    </dgm:pt>
    <dgm:pt modelId="{0F3FDA0A-4D97-994A-AAC8-86CC673394B6}" type="parTrans" cxnId="{093843E6-6266-E145-9A34-61B4B0C88B1F}">
      <dgm:prSet/>
      <dgm:spPr/>
      <dgm:t>
        <a:bodyPr/>
        <a:lstStyle/>
        <a:p>
          <a:endParaRPr kumimoji="1" lang="ja-JP" altLang="en-US"/>
        </a:p>
      </dgm:t>
    </dgm:pt>
    <dgm:pt modelId="{5BF54483-EA24-7C4D-9F0D-B494247DCEEE}" type="sibTrans" cxnId="{093843E6-6266-E145-9A34-61B4B0C88B1F}">
      <dgm:prSet/>
      <dgm:spPr/>
      <dgm:t>
        <a:bodyPr/>
        <a:lstStyle/>
        <a:p>
          <a:endParaRPr kumimoji="1" lang="ja-JP" altLang="en-US"/>
        </a:p>
      </dgm:t>
    </dgm:pt>
    <dgm:pt modelId="{30FF089D-3CDA-1548-BDAB-9D537B3B8B57}">
      <dgm:prSet custT="1"/>
      <dgm:spPr/>
      <dgm:t>
        <a:bodyPr/>
        <a:lstStyle/>
        <a:p>
          <a:r>
            <a:rPr lang="en-US" sz="1400" smtClean="0"/>
            <a:t>Student demographics</a:t>
          </a:r>
          <a:endParaRPr lang="en-US" sz="1400" dirty="0"/>
        </a:p>
      </dgm:t>
    </dgm:pt>
    <dgm:pt modelId="{336E8BFF-8D51-EF45-951C-93C7160FFCDF}" type="parTrans" cxnId="{B249A718-967A-4F4F-AC6E-0AD76D1E5C2D}">
      <dgm:prSet/>
      <dgm:spPr/>
      <dgm:t>
        <a:bodyPr/>
        <a:lstStyle/>
        <a:p>
          <a:endParaRPr kumimoji="1" lang="ja-JP" altLang="en-US"/>
        </a:p>
      </dgm:t>
    </dgm:pt>
    <dgm:pt modelId="{6C61CE45-F4F0-3F46-B69F-EF604100C622}" type="sibTrans" cxnId="{B249A718-967A-4F4F-AC6E-0AD76D1E5C2D}">
      <dgm:prSet/>
      <dgm:spPr/>
      <dgm:t>
        <a:bodyPr/>
        <a:lstStyle/>
        <a:p>
          <a:endParaRPr kumimoji="1" lang="ja-JP" altLang="en-US"/>
        </a:p>
      </dgm:t>
    </dgm:pt>
    <dgm:pt modelId="{3FD8B5A6-5CF1-7841-B73D-477D9E33BFFD}">
      <dgm:prSet custT="1"/>
      <dgm:spPr/>
      <dgm:t>
        <a:bodyPr/>
        <a:lstStyle/>
        <a:p>
          <a:r>
            <a:rPr lang="en-US" sz="1400" dirty="0" smtClean="0"/>
            <a:t>Shelter setting</a:t>
          </a:r>
          <a:endParaRPr lang="en-US" sz="1400" dirty="0"/>
        </a:p>
      </dgm:t>
    </dgm:pt>
    <dgm:pt modelId="{ADECD1DE-444F-5F45-B4A0-B2955FAB708F}" type="parTrans" cxnId="{9C7B2B8E-1357-EB43-98DA-B3E3F46090DD}">
      <dgm:prSet/>
      <dgm:spPr/>
      <dgm:t>
        <a:bodyPr/>
        <a:lstStyle/>
        <a:p>
          <a:endParaRPr kumimoji="1" lang="ja-JP" altLang="en-US"/>
        </a:p>
      </dgm:t>
    </dgm:pt>
    <dgm:pt modelId="{9F6D4700-BB01-0442-8A73-18D0A5539CEE}" type="sibTrans" cxnId="{9C7B2B8E-1357-EB43-98DA-B3E3F46090DD}">
      <dgm:prSet/>
      <dgm:spPr/>
      <dgm:t>
        <a:bodyPr/>
        <a:lstStyle/>
        <a:p>
          <a:endParaRPr kumimoji="1" lang="ja-JP" altLang="en-US"/>
        </a:p>
      </dgm:t>
    </dgm:pt>
    <dgm:pt modelId="{B1D6CD33-FECC-3044-AAB5-F47DC5A6F6CD}">
      <dgm:prSet custT="1"/>
      <dgm:spPr/>
      <dgm:t>
        <a:bodyPr/>
        <a:lstStyle/>
        <a:p>
          <a:r>
            <a:rPr lang="en-US" sz="1400" dirty="0" smtClean="0"/>
            <a:t>Classroom setting</a:t>
          </a:r>
          <a:endParaRPr lang="en-US" sz="1400" dirty="0"/>
        </a:p>
      </dgm:t>
    </dgm:pt>
    <dgm:pt modelId="{B87E3223-6D98-284A-A90C-ACB8276427A0}" type="parTrans" cxnId="{C0E9BAEC-5251-9D44-84A3-027C6B5C0930}">
      <dgm:prSet/>
      <dgm:spPr/>
      <dgm:t>
        <a:bodyPr/>
        <a:lstStyle/>
        <a:p>
          <a:endParaRPr kumimoji="1" lang="ja-JP" altLang="en-US"/>
        </a:p>
      </dgm:t>
    </dgm:pt>
    <dgm:pt modelId="{EC34F8D8-9ACA-9145-A997-99E22E358767}" type="sibTrans" cxnId="{C0E9BAEC-5251-9D44-84A3-027C6B5C0930}">
      <dgm:prSet/>
      <dgm:spPr/>
      <dgm:t>
        <a:bodyPr/>
        <a:lstStyle/>
        <a:p>
          <a:endParaRPr kumimoji="1" lang="ja-JP" altLang="en-US"/>
        </a:p>
      </dgm:t>
    </dgm:pt>
    <dgm:pt modelId="{3D7D7B55-1D91-7447-9BC2-2C2D8E4DFE56}">
      <dgm:prSet custT="1"/>
      <dgm:spPr/>
      <dgm:t>
        <a:bodyPr/>
        <a:lstStyle/>
        <a:p>
          <a:r>
            <a:rPr lang="en-US" sz="1700" b="1" dirty="0" smtClean="0"/>
            <a:t>Instruments</a:t>
          </a:r>
          <a:r>
            <a:rPr lang="en-US" sz="1700" dirty="0" smtClean="0"/>
            <a:t>:</a:t>
          </a:r>
          <a:endParaRPr lang="en-US" sz="1700" dirty="0"/>
        </a:p>
      </dgm:t>
    </dgm:pt>
    <dgm:pt modelId="{CE8F27F7-7636-7B49-8556-2BA91662665F}" type="parTrans" cxnId="{CFFA75D4-66A4-D044-B263-28D8D1333430}">
      <dgm:prSet/>
      <dgm:spPr/>
      <dgm:t>
        <a:bodyPr/>
        <a:lstStyle/>
        <a:p>
          <a:endParaRPr kumimoji="1" lang="ja-JP" altLang="en-US"/>
        </a:p>
      </dgm:t>
    </dgm:pt>
    <dgm:pt modelId="{B5E50881-A99A-7643-B5E4-0662D1FDDE3A}" type="sibTrans" cxnId="{CFFA75D4-66A4-D044-B263-28D8D1333430}">
      <dgm:prSet/>
      <dgm:spPr/>
      <dgm:t>
        <a:bodyPr/>
        <a:lstStyle/>
        <a:p>
          <a:endParaRPr kumimoji="1" lang="ja-JP" altLang="en-US"/>
        </a:p>
      </dgm:t>
    </dgm:pt>
    <dgm:pt modelId="{C996433E-8E48-5546-8EBE-790B1A4E27FA}">
      <dgm:prSet custT="1"/>
      <dgm:spPr/>
      <dgm:t>
        <a:bodyPr/>
        <a:lstStyle/>
        <a:p>
          <a:r>
            <a:rPr lang="en-US" sz="1400" dirty="0" smtClean="0"/>
            <a:t>Literature review</a:t>
          </a:r>
          <a:endParaRPr lang="en-US" sz="1400" dirty="0"/>
        </a:p>
      </dgm:t>
    </dgm:pt>
    <dgm:pt modelId="{A3EF83AE-4EF9-BB44-8D13-0499EF2430BE}" type="parTrans" cxnId="{B37740B1-199B-364F-9395-4E80C528BC82}">
      <dgm:prSet/>
      <dgm:spPr/>
      <dgm:t>
        <a:bodyPr/>
        <a:lstStyle/>
        <a:p>
          <a:endParaRPr kumimoji="1" lang="ja-JP" altLang="en-US"/>
        </a:p>
      </dgm:t>
    </dgm:pt>
    <dgm:pt modelId="{53F52BBB-14AF-A146-B44E-CD55AD75E0CD}" type="sibTrans" cxnId="{B37740B1-199B-364F-9395-4E80C528BC82}">
      <dgm:prSet/>
      <dgm:spPr/>
      <dgm:t>
        <a:bodyPr/>
        <a:lstStyle/>
        <a:p>
          <a:endParaRPr kumimoji="1" lang="ja-JP" altLang="en-US"/>
        </a:p>
      </dgm:t>
    </dgm:pt>
    <dgm:pt modelId="{DAF0BCD1-9CBE-7249-9631-CF9409E846E5}">
      <dgm:prSet custT="1"/>
      <dgm:spPr/>
      <dgm:t>
        <a:bodyPr/>
        <a:lstStyle/>
        <a:p>
          <a:r>
            <a:rPr lang="en-US" sz="1400" dirty="0" smtClean="0"/>
            <a:t>Existing records/reports</a:t>
          </a:r>
          <a:endParaRPr lang="en-US" sz="1400" dirty="0"/>
        </a:p>
      </dgm:t>
    </dgm:pt>
    <dgm:pt modelId="{FDDCC6C7-C0F6-AA47-B497-8CC799C17448}" type="parTrans" cxnId="{F56B0086-AB4F-7146-BEDF-1970F062C41A}">
      <dgm:prSet/>
      <dgm:spPr/>
      <dgm:t>
        <a:bodyPr/>
        <a:lstStyle/>
        <a:p>
          <a:endParaRPr kumimoji="1" lang="ja-JP" altLang="en-US"/>
        </a:p>
      </dgm:t>
    </dgm:pt>
    <dgm:pt modelId="{5E2C9865-3CEA-614D-BBEE-C7EFA1D269F6}" type="sibTrans" cxnId="{F56B0086-AB4F-7146-BEDF-1970F062C41A}">
      <dgm:prSet/>
      <dgm:spPr/>
      <dgm:t>
        <a:bodyPr/>
        <a:lstStyle/>
        <a:p>
          <a:endParaRPr kumimoji="1" lang="ja-JP" altLang="en-US"/>
        </a:p>
      </dgm:t>
    </dgm:pt>
    <dgm:pt modelId="{AEF0F77B-CAEA-664A-824F-8150C430A48E}">
      <dgm:prSet custT="1"/>
      <dgm:spPr/>
      <dgm:t>
        <a:bodyPr/>
        <a:lstStyle/>
        <a:p>
          <a:r>
            <a:rPr lang="en-US" sz="1400" dirty="0" smtClean="0"/>
            <a:t>Informal meetings with staff</a:t>
          </a:r>
          <a:endParaRPr lang="en-US" sz="1400" dirty="0"/>
        </a:p>
      </dgm:t>
    </dgm:pt>
    <dgm:pt modelId="{4DEC2A1D-F42E-2E46-B663-C40897FD9247}" type="parTrans" cxnId="{9D86DCA6-0DA6-6049-8F73-11796D69538E}">
      <dgm:prSet/>
      <dgm:spPr/>
      <dgm:t>
        <a:bodyPr/>
        <a:lstStyle/>
        <a:p>
          <a:endParaRPr kumimoji="1" lang="ja-JP" altLang="en-US"/>
        </a:p>
      </dgm:t>
    </dgm:pt>
    <dgm:pt modelId="{39A33601-DBAE-DE4D-BC8C-9A06FC58E975}" type="sibTrans" cxnId="{9D86DCA6-0DA6-6049-8F73-11796D69538E}">
      <dgm:prSet/>
      <dgm:spPr/>
      <dgm:t>
        <a:bodyPr/>
        <a:lstStyle/>
        <a:p>
          <a:endParaRPr kumimoji="1" lang="ja-JP" altLang="en-US"/>
        </a:p>
      </dgm:t>
    </dgm:pt>
    <dgm:pt modelId="{822FAFDC-087D-E24B-A5EC-62D769487567}">
      <dgm:prSet custT="1"/>
      <dgm:spPr/>
      <dgm:t>
        <a:bodyPr/>
        <a:lstStyle/>
        <a:p>
          <a:r>
            <a:rPr lang="en-US" sz="1400" dirty="0" smtClean="0"/>
            <a:t>Staff and teacher questionnaire</a:t>
          </a:r>
          <a:endParaRPr lang="en-US" sz="1400" dirty="0"/>
        </a:p>
      </dgm:t>
    </dgm:pt>
    <dgm:pt modelId="{6937BDC8-7D7B-EA4E-AA43-89947F318D7B}" type="parTrans" cxnId="{A3884831-2B11-8B45-A943-BA1A3B4F6287}">
      <dgm:prSet/>
      <dgm:spPr/>
      <dgm:t>
        <a:bodyPr/>
        <a:lstStyle/>
        <a:p>
          <a:endParaRPr kumimoji="1" lang="ja-JP" altLang="en-US"/>
        </a:p>
      </dgm:t>
    </dgm:pt>
    <dgm:pt modelId="{9A855D17-E7E2-5446-BF2B-3C5BEF6BFBAD}" type="sibTrans" cxnId="{A3884831-2B11-8B45-A943-BA1A3B4F6287}">
      <dgm:prSet/>
      <dgm:spPr/>
      <dgm:t>
        <a:bodyPr/>
        <a:lstStyle/>
        <a:p>
          <a:endParaRPr kumimoji="1" lang="ja-JP" altLang="en-US"/>
        </a:p>
      </dgm:t>
    </dgm:pt>
    <dgm:pt modelId="{14EE4648-035E-8043-876D-74E9CEFE4515}">
      <dgm:prSet/>
      <dgm:spPr/>
      <dgm:t>
        <a:bodyPr/>
        <a:lstStyle/>
        <a:p>
          <a:r>
            <a:rPr kumimoji="1" lang="en-US" altLang="ja-JP" dirty="0" smtClean="0"/>
            <a:t>Initial Interaction</a:t>
          </a:r>
          <a:endParaRPr lang="en-US" dirty="0"/>
        </a:p>
      </dgm:t>
    </dgm:pt>
    <dgm:pt modelId="{07D40553-D542-DA4B-A305-EF477D6BE333}" type="parTrans" cxnId="{C0F7AEE0-E7D9-5748-8FFC-6338EA48C20D}">
      <dgm:prSet/>
      <dgm:spPr/>
      <dgm:t>
        <a:bodyPr/>
        <a:lstStyle/>
        <a:p>
          <a:endParaRPr kumimoji="1" lang="ja-JP" altLang="en-US"/>
        </a:p>
      </dgm:t>
    </dgm:pt>
    <dgm:pt modelId="{DAECA7F6-3AC7-2F41-969C-42BF184F038E}" type="sibTrans" cxnId="{C0F7AEE0-E7D9-5748-8FFC-6338EA48C20D}">
      <dgm:prSet/>
      <dgm:spPr/>
      <dgm:t>
        <a:bodyPr/>
        <a:lstStyle/>
        <a:p>
          <a:endParaRPr kumimoji="1" lang="ja-JP" altLang="en-US"/>
        </a:p>
      </dgm:t>
    </dgm:pt>
    <dgm:pt modelId="{939D415F-6539-8F43-AD4A-5AAB92F25933}">
      <dgm:prSet custT="1"/>
      <dgm:spPr/>
      <dgm:t>
        <a:bodyPr/>
        <a:lstStyle/>
        <a:p>
          <a:r>
            <a:rPr lang="en-US" sz="1400" dirty="0" smtClean="0"/>
            <a:t>Students’ educational and linguistic needs</a:t>
          </a:r>
          <a:endParaRPr lang="en-US" sz="1400" dirty="0"/>
        </a:p>
      </dgm:t>
    </dgm:pt>
    <dgm:pt modelId="{F7BFDD4A-C3EE-FE4F-A7C3-BD0E0ECFD48A}" type="parTrans" cxnId="{EA61EEF9-4514-804B-82AC-21B17AB276DE}">
      <dgm:prSet/>
      <dgm:spPr/>
      <dgm:t>
        <a:bodyPr/>
        <a:lstStyle/>
        <a:p>
          <a:endParaRPr kumimoji="1" lang="ja-JP" altLang="en-US"/>
        </a:p>
      </dgm:t>
    </dgm:pt>
    <dgm:pt modelId="{43F0E8D7-ACA5-D841-BBFA-25FF692475AD}" type="sibTrans" cxnId="{EA61EEF9-4514-804B-82AC-21B17AB276DE}">
      <dgm:prSet/>
      <dgm:spPr/>
      <dgm:t>
        <a:bodyPr/>
        <a:lstStyle/>
        <a:p>
          <a:endParaRPr kumimoji="1" lang="ja-JP" altLang="en-US"/>
        </a:p>
      </dgm:t>
    </dgm:pt>
    <dgm:pt modelId="{E140EDC8-D2ED-1E4A-AE65-3C6E250A0E6D}">
      <dgm:prSet custT="1"/>
      <dgm:spPr/>
      <dgm:t>
        <a:bodyPr/>
        <a:lstStyle/>
        <a:p>
          <a:r>
            <a:rPr lang="en-US" sz="1400" dirty="0" smtClean="0"/>
            <a:t>Specific purposes for which English will be used</a:t>
          </a:r>
          <a:endParaRPr lang="en-US" sz="1400" dirty="0"/>
        </a:p>
      </dgm:t>
    </dgm:pt>
    <dgm:pt modelId="{8DC3EF95-580D-0F4B-8B1A-03F824406C09}" type="parTrans" cxnId="{73B4A05E-1549-A941-B44A-F352180BBE79}">
      <dgm:prSet/>
      <dgm:spPr/>
      <dgm:t>
        <a:bodyPr/>
        <a:lstStyle/>
        <a:p>
          <a:endParaRPr kumimoji="1" lang="ja-JP" altLang="en-US"/>
        </a:p>
      </dgm:t>
    </dgm:pt>
    <dgm:pt modelId="{9B118A41-FF39-D442-A118-A5918D634E3F}" type="sibTrans" cxnId="{73B4A05E-1549-A941-B44A-F352180BBE79}">
      <dgm:prSet/>
      <dgm:spPr/>
      <dgm:t>
        <a:bodyPr/>
        <a:lstStyle/>
        <a:p>
          <a:endParaRPr kumimoji="1" lang="ja-JP" altLang="en-US"/>
        </a:p>
      </dgm:t>
    </dgm:pt>
    <dgm:pt modelId="{2C9098E0-0DE2-BE40-ABB0-365A0987BC2C}">
      <dgm:prSet/>
      <dgm:spPr/>
      <dgm:t>
        <a:bodyPr/>
        <a:lstStyle/>
        <a:p>
          <a:r>
            <a:rPr lang="en-US" sz="1700" b="1" dirty="0" smtClean="0"/>
            <a:t>Instruments</a:t>
          </a:r>
          <a:r>
            <a:rPr lang="en-US" sz="1700" dirty="0" smtClean="0"/>
            <a:t>:</a:t>
          </a:r>
          <a:endParaRPr lang="en-US" sz="1700" dirty="0"/>
        </a:p>
      </dgm:t>
    </dgm:pt>
    <dgm:pt modelId="{8076C141-B64A-B04B-AA4F-A0CA481C1FB2}" type="parTrans" cxnId="{4B22D3D1-D4AF-1043-AA16-8654C833A01A}">
      <dgm:prSet/>
      <dgm:spPr/>
      <dgm:t>
        <a:bodyPr/>
        <a:lstStyle/>
        <a:p>
          <a:endParaRPr kumimoji="1" lang="ja-JP" altLang="en-US"/>
        </a:p>
      </dgm:t>
    </dgm:pt>
    <dgm:pt modelId="{CB0F75DC-F9A7-974B-876D-F80B32B0C6DF}" type="sibTrans" cxnId="{4B22D3D1-D4AF-1043-AA16-8654C833A01A}">
      <dgm:prSet/>
      <dgm:spPr/>
      <dgm:t>
        <a:bodyPr/>
        <a:lstStyle/>
        <a:p>
          <a:endParaRPr kumimoji="1" lang="ja-JP" altLang="en-US"/>
        </a:p>
      </dgm:t>
    </dgm:pt>
    <dgm:pt modelId="{EB8B6B6B-3E43-184F-B37D-198382271D17}">
      <dgm:prSet custT="1"/>
      <dgm:spPr/>
      <dgm:t>
        <a:bodyPr/>
        <a:lstStyle/>
        <a:p>
          <a:r>
            <a:rPr lang="en-US" sz="1400" dirty="0" smtClean="0"/>
            <a:t>Observations</a:t>
          </a:r>
          <a:endParaRPr lang="en-US" sz="1400" dirty="0"/>
        </a:p>
      </dgm:t>
    </dgm:pt>
    <dgm:pt modelId="{FA3F706E-CBFA-424D-BBCD-649A004C6D52}" type="parTrans" cxnId="{F5A05FFF-FC29-4046-9B8A-1E14C79D653F}">
      <dgm:prSet/>
      <dgm:spPr/>
      <dgm:t>
        <a:bodyPr/>
        <a:lstStyle/>
        <a:p>
          <a:endParaRPr kumimoji="1" lang="ja-JP" altLang="en-US"/>
        </a:p>
      </dgm:t>
    </dgm:pt>
    <dgm:pt modelId="{DE956A38-301C-B548-A6AC-A9E82D414F64}" type="sibTrans" cxnId="{F5A05FFF-FC29-4046-9B8A-1E14C79D653F}">
      <dgm:prSet/>
      <dgm:spPr/>
      <dgm:t>
        <a:bodyPr/>
        <a:lstStyle/>
        <a:p>
          <a:endParaRPr kumimoji="1" lang="ja-JP" altLang="en-US"/>
        </a:p>
      </dgm:t>
    </dgm:pt>
    <dgm:pt modelId="{1BAAAC1C-10D5-8A4F-B992-00E7F5EEAD61}">
      <dgm:prSet custT="1"/>
      <dgm:spPr/>
      <dgm:t>
        <a:bodyPr/>
        <a:lstStyle/>
        <a:p>
          <a:r>
            <a:rPr lang="en-US" sz="1400" dirty="0" smtClean="0"/>
            <a:t>Student Questionnaire</a:t>
          </a:r>
          <a:endParaRPr lang="en-US" sz="1400" dirty="0"/>
        </a:p>
      </dgm:t>
    </dgm:pt>
    <dgm:pt modelId="{A6CDC1E2-15FC-2A4A-823F-96A06A94663A}" type="parTrans" cxnId="{EC51053E-1A14-084A-9D31-09BCC73B60F2}">
      <dgm:prSet/>
      <dgm:spPr/>
      <dgm:t>
        <a:bodyPr/>
        <a:lstStyle/>
        <a:p>
          <a:endParaRPr kumimoji="1" lang="ja-JP" altLang="en-US"/>
        </a:p>
      </dgm:t>
    </dgm:pt>
    <dgm:pt modelId="{60185A38-D8B7-B345-B38C-E3D9021FB213}" type="sibTrans" cxnId="{EC51053E-1A14-084A-9D31-09BCC73B60F2}">
      <dgm:prSet/>
      <dgm:spPr/>
      <dgm:t>
        <a:bodyPr/>
        <a:lstStyle/>
        <a:p>
          <a:endParaRPr kumimoji="1" lang="ja-JP" altLang="en-US"/>
        </a:p>
      </dgm:t>
    </dgm:pt>
    <dgm:pt modelId="{0725BF26-D16E-074B-AAF8-FF0B0934A179}">
      <dgm:prSet custT="1"/>
      <dgm:spPr/>
      <dgm:t>
        <a:bodyPr/>
        <a:lstStyle/>
        <a:p>
          <a:r>
            <a:rPr lang="en-US" sz="1400" dirty="0" smtClean="0"/>
            <a:t>Personal Narratives</a:t>
          </a:r>
          <a:endParaRPr lang="en-US" sz="1400" dirty="0"/>
        </a:p>
      </dgm:t>
    </dgm:pt>
    <dgm:pt modelId="{4555A9A7-A791-CC42-991D-A97F65164C17}" type="parTrans" cxnId="{3B4C4A92-C4F6-B240-AD21-CFBD1B301CFF}">
      <dgm:prSet/>
      <dgm:spPr/>
      <dgm:t>
        <a:bodyPr/>
        <a:lstStyle/>
        <a:p>
          <a:endParaRPr kumimoji="1" lang="ja-JP" altLang="en-US"/>
        </a:p>
      </dgm:t>
    </dgm:pt>
    <dgm:pt modelId="{721B92D3-1E59-8E4F-8B63-AF49F0F152F7}" type="sibTrans" cxnId="{3B4C4A92-C4F6-B240-AD21-CFBD1B301CFF}">
      <dgm:prSet/>
      <dgm:spPr/>
      <dgm:t>
        <a:bodyPr/>
        <a:lstStyle/>
        <a:p>
          <a:endParaRPr kumimoji="1" lang="ja-JP" altLang="en-US"/>
        </a:p>
      </dgm:t>
    </dgm:pt>
    <dgm:pt modelId="{0DB12DE9-2B9B-2047-B65C-8D63E518B17D}">
      <dgm:prSet custT="1"/>
      <dgm:spPr/>
      <dgm:t>
        <a:bodyPr/>
        <a:lstStyle/>
        <a:p>
          <a:r>
            <a:rPr lang="en-US" sz="1400" dirty="0" smtClean="0"/>
            <a:t>Student work</a:t>
          </a:r>
          <a:endParaRPr lang="en-US" sz="1400" dirty="0"/>
        </a:p>
      </dgm:t>
    </dgm:pt>
    <dgm:pt modelId="{6C6D547B-51A8-7C43-8E01-0149B8534DF1}" type="parTrans" cxnId="{E9E5A872-8F1A-3F47-82F7-117F003B3680}">
      <dgm:prSet/>
      <dgm:spPr/>
      <dgm:t>
        <a:bodyPr/>
        <a:lstStyle/>
        <a:p>
          <a:endParaRPr kumimoji="1" lang="ja-JP" altLang="en-US"/>
        </a:p>
      </dgm:t>
    </dgm:pt>
    <dgm:pt modelId="{5D8F75CB-C1BE-1B41-A4E7-291EDC03A67F}" type="sibTrans" cxnId="{E9E5A872-8F1A-3F47-82F7-117F003B3680}">
      <dgm:prSet/>
      <dgm:spPr/>
      <dgm:t>
        <a:bodyPr/>
        <a:lstStyle/>
        <a:p>
          <a:endParaRPr kumimoji="1" lang="ja-JP" altLang="en-US"/>
        </a:p>
      </dgm:t>
    </dgm:pt>
    <dgm:pt modelId="{510B2F4A-C8AD-E14C-9B97-15D92412A59F}">
      <dgm:prSet custT="1"/>
      <dgm:spPr/>
      <dgm:t>
        <a:bodyPr/>
        <a:lstStyle/>
        <a:p>
          <a:r>
            <a:rPr lang="en-US" sz="1400" dirty="0" smtClean="0"/>
            <a:t>Student motivation and attitudes</a:t>
          </a:r>
          <a:endParaRPr lang="en-US" sz="1400" dirty="0"/>
        </a:p>
      </dgm:t>
    </dgm:pt>
    <dgm:pt modelId="{BBE6640A-9875-E64B-992B-0956DA961F43}" type="parTrans" cxnId="{483A7DEE-897C-CE48-933F-2DB7E0583985}">
      <dgm:prSet/>
      <dgm:spPr/>
      <dgm:t>
        <a:bodyPr/>
        <a:lstStyle/>
        <a:p>
          <a:endParaRPr kumimoji="1" lang="ja-JP" altLang="en-US"/>
        </a:p>
      </dgm:t>
    </dgm:pt>
    <dgm:pt modelId="{9B2EE31D-9515-5F4D-895E-FD7633D2A863}" type="sibTrans" cxnId="{483A7DEE-897C-CE48-933F-2DB7E0583985}">
      <dgm:prSet/>
      <dgm:spPr/>
      <dgm:t>
        <a:bodyPr/>
        <a:lstStyle/>
        <a:p>
          <a:endParaRPr kumimoji="1" lang="ja-JP" altLang="en-US"/>
        </a:p>
      </dgm:t>
    </dgm:pt>
    <dgm:pt modelId="{0AC9465F-70EB-BC4E-ACCB-04D666F0C9D5}">
      <dgm:prSet custT="1"/>
      <dgm:spPr/>
      <dgm:t>
        <a:bodyPr/>
        <a:lstStyle/>
        <a:p>
          <a:r>
            <a:rPr lang="en-US" sz="1400" dirty="0" smtClean="0"/>
            <a:t>Situational restraints to student attention </a:t>
          </a:r>
          <a:endParaRPr lang="en-US" sz="1400" dirty="0"/>
        </a:p>
      </dgm:t>
    </dgm:pt>
    <dgm:pt modelId="{55726DF2-8825-8942-9396-4A4B919B029C}" type="parTrans" cxnId="{E2EDC5A5-D39E-854F-9063-7EC5E69C2CFC}">
      <dgm:prSet/>
      <dgm:spPr/>
      <dgm:t>
        <a:bodyPr/>
        <a:lstStyle/>
        <a:p>
          <a:endParaRPr kumimoji="1" lang="ja-JP" altLang="en-US"/>
        </a:p>
      </dgm:t>
    </dgm:pt>
    <dgm:pt modelId="{D8DFAADB-DEAD-EC41-A7DF-96DB851C2C80}" type="sibTrans" cxnId="{E2EDC5A5-D39E-854F-9063-7EC5E69C2CFC}">
      <dgm:prSet/>
      <dgm:spPr/>
      <dgm:t>
        <a:bodyPr/>
        <a:lstStyle/>
        <a:p>
          <a:endParaRPr kumimoji="1" lang="ja-JP" altLang="en-US"/>
        </a:p>
      </dgm:t>
    </dgm:pt>
    <dgm:pt modelId="{F90E32E1-B06D-E845-8ACE-B53D3097CABF}">
      <dgm:prSet custT="1"/>
      <dgm:spPr/>
      <dgm:t>
        <a:bodyPr/>
        <a:lstStyle/>
        <a:p>
          <a:r>
            <a:rPr lang="en-US" sz="1400" dirty="0" smtClean="0"/>
            <a:t>Interaction with students and teachers and staff</a:t>
          </a:r>
          <a:endParaRPr lang="en-US" sz="1400" dirty="0"/>
        </a:p>
      </dgm:t>
    </dgm:pt>
    <dgm:pt modelId="{68C110E6-9807-B546-8BB9-AC0A7A31C11B}" type="parTrans" cxnId="{F7593C09-90A8-D444-A4C1-0A28ED6F1C98}">
      <dgm:prSet/>
      <dgm:spPr/>
      <dgm:t>
        <a:bodyPr/>
        <a:lstStyle/>
        <a:p>
          <a:endParaRPr kumimoji="1" lang="ja-JP" altLang="en-US"/>
        </a:p>
      </dgm:t>
    </dgm:pt>
    <dgm:pt modelId="{E60C7752-AD48-064A-B3ED-984FF681CF79}" type="sibTrans" cxnId="{F7593C09-90A8-D444-A4C1-0A28ED6F1C98}">
      <dgm:prSet/>
      <dgm:spPr/>
      <dgm:t>
        <a:bodyPr/>
        <a:lstStyle/>
        <a:p>
          <a:endParaRPr kumimoji="1" lang="ja-JP" altLang="en-US"/>
        </a:p>
      </dgm:t>
    </dgm:pt>
    <dgm:pt modelId="{6901936E-5F85-2A47-9B2A-212D4C52FCD6}">
      <dgm:prSet/>
      <dgm:spPr/>
      <dgm:t>
        <a:bodyPr/>
        <a:lstStyle/>
        <a:p>
          <a:r>
            <a:rPr lang="en-US" sz="1700" b="1" dirty="0" smtClean="0"/>
            <a:t>Instruments</a:t>
          </a:r>
          <a:r>
            <a:rPr lang="en-US" sz="1700" dirty="0" smtClean="0"/>
            <a:t>:</a:t>
          </a:r>
          <a:endParaRPr lang="en-US" sz="1700" dirty="0"/>
        </a:p>
      </dgm:t>
    </dgm:pt>
    <dgm:pt modelId="{F572DEEF-764B-8340-A7F5-909D81736B20}" type="parTrans" cxnId="{7DC0A1C9-27C0-B643-BFDA-E8611F3ED0A9}">
      <dgm:prSet/>
      <dgm:spPr/>
      <dgm:t>
        <a:bodyPr/>
        <a:lstStyle/>
        <a:p>
          <a:endParaRPr kumimoji="1" lang="ja-JP" altLang="en-US"/>
        </a:p>
      </dgm:t>
    </dgm:pt>
    <dgm:pt modelId="{836BDB4C-D2B0-A943-9353-ABFC3DC9AF28}" type="sibTrans" cxnId="{7DC0A1C9-27C0-B643-BFDA-E8611F3ED0A9}">
      <dgm:prSet/>
      <dgm:spPr/>
      <dgm:t>
        <a:bodyPr/>
        <a:lstStyle/>
        <a:p>
          <a:endParaRPr kumimoji="1" lang="ja-JP" altLang="en-US"/>
        </a:p>
      </dgm:t>
    </dgm:pt>
    <dgm:pt modelId="{77CB97CA-BFAB-BE43-B2D9-88E95B7CD65A}">
      <dgm:prSet custT="1"/>
      <dgm:spPr/>
      <dgm:t>
        <a:bodyPr/>
        <a:lstStyle/>
        <a:p>
          <a:r>
            <a:rPr lang="en-US" sz="1400" dirty="0" smtClean="0"/>
            <a:t>Observations</a:t>
          </a:r>
          <a:endParaRPr lang="en-US" sz="1400" dirty="0"/>
        </a:p>
      </dgm:t>
    </dgm:pt>
    <dgm:pt modelId="{982C94FB-45DC-EC4D-BD89-7866E4D82DA2}" type="parTrans" cxnId="{ED4C3521-B8A8-5E4B-8771-39850FB768BB}">
      <dgm:prSet/>
      <dgm:spPr/>
      <dgm:t>
        <a:bodyPr/>
        <a:lstStyle/>
        <a:p>
          <a:endParaRPr kumimoji="1" lang="ja-JP" altLang="en-US"/>
        </a:p>
      </dgm:t>
    </dgm:pt>
    <dgm:pt modelId="{1E56A4B9-C7E1-A94C-9895-8003F0BD113D}" type="sibTrans" cxnId="{ED4C3521-B8A8-5E4B-8771-39850FB768BB}">
      <dgm:prSet/>
      <dgm:spPr/>
      <dgm:t>
        <a:bodyPr/>
        <a:lstStyle/>
        <a:p>
          <a:endParaRPr kumimoji="1" lang="ja-JP" altLang="en-US"/>
        </a:p>
      </dgm:t>
    </dgm:pt>
    <dgm:pt modelId="{508386FB-4C41-0045-8F83-611BBF9B915C}">
      <dgm:prSet custT="1"/>
      <dgm:spPr/>
      <dgm:t>
        <a:bodyPr/>
        <a:lstStyle/>
        <a:p>
          <a:r>
            <a:rPr lang="en-US" sz="1400" dirty="0" smtClean="0"/>
            <a:t>Observations</a:t>
          </a:r>
          <a:endParaRPr lang="en-US" sz="1400" dirty="0"/>
        </a:p>
      </dgm:t>
    </dgm:pt>
    <dgm:pt modelId="{A308DC78-3C28-B747-AE42-F8A025A989D4}" type="parTrans" cxnId="{6D1BC243-5730-174E-9E00-2DDE1EA65689}">
      <dgm:prSet/>
      <dgm:spPr/>
      <dgm:t>
        <a:bodyPr/>
        <a:lstStyle/>
        <a:p>
          <a:endParaRPr kumimoji="1" lang="ja-JP" altLang="en-US"/>
        </a:p>
      </dgm:t>
    </dgm:pt>
    <dgm:pt modelId="{1A67CFCE-C233-154E-A14D-209294839F35}" type="sibTrans" cxnId="{6D1BC243-5730-174E-9E00-2DDE1EA65689}">
      <dgm:prSet/>
      <dgm:spPr/>
      <dgm:t>
        <a:bodyPr/>
        <a:lstStyle/>
        <a:p>
          <a:endParaRPr kumimoji="1" lang="ja-JP" altLang="en-US"/>
        </a:p>
      </dgm:t>
    </dgm:pt>
    <dgm:pt modelId="{78C44B7C-4D70-A848-9D05-A34BE296D6B5}" type="pres">
      <dgm:prSet presAssocID="{DFD29401-62E2-0D46-B8F2-002D57D314E0}" presName="diagram" presStyleCnt="0">
        <dgm:presLayoutVars>
          <dgm:chPref val="1"/>
          <dgm:dir/>
          <dgm:animOne val="branch"/>
          <dgm:animLvl val="lvl"/>
          <dgm:resizeHandles/>
        </dgm:presLayoutVars>
      </dgm:prSet>
      <dgm:spPr/>
      <dgm:t>
        <a:bodyPr/>
        <a:lstStyle/>
        <a:p>
          <a:endParaRPr kumimoji="1" lang="ja-JP" altLang="en-US"/>
        </a:p>
      </dgm:t>
    </dgm:pt>
    <dgm:pt modelId="{D931BC6C-FB78-B749-A56A-396C359781BF}" type="pres">
      <dgm:prSet presAssocID="{343A5769-FD22-2047-8AEF-356A0018835E}" presName="root" presStyleCnt="0"/>
      <dgm:spPr/>
      <dgm:t>
        <a:bodyPr/>
        <a:lstStyle/>
        <a:p>
          <a:endParaRPr kumimoji="1" lang="ja-JP" altLang="en-US"/>
        </a:p>
      </dgm:t>
    </dgm:pt>
    <dgm:pt modelId="{411A779C-FE2D-124C-A3B2-B30BF6E11A7C}" type="pres">
      <dgm:prSet presAssocID="{343A5769-FD22-2047-8AEF-356A0018835E}" presName="rootComposite" presStyleCnt="0"/>
      <dgm:spPr/>
      <dgm:t>
        <a:bodyPr/>
        <a:lstStyle/>
        <a:p>
          <a:endParaRPr kumimoji="1" lang="ja-JP" altLang="en-US"/>
        </a:p>
      </dgm:t>
    </dgm:pt>
    <dgm:pt modelId="{5F44864C-0FDE-6E4E-9735-F1797DD27284}" type="pres">
      <dgm:prSet presAssocID="{343A5769-FD22-2047-8AEF-356A0018835E}" presName="rootText" presStyleLbl="node1" presStyleIdx="0" presStyleCnt="3"/>
      <dgm:spPr/>
      <dgm:t>
        <a:bodyPr/>
        <a:lstStyle/>
        <a:p>
          <a:endParaRPr kumimoji="1" lang="ja-JP" altLang="en-US"/>
        </a:p>
      </dgm:t>
    </dgm:pt>
    <dgm:pt modelId="{DC9224B0-1CBD-8547-AA33-FC5CE4226380}" type="pres">
      <dgm:prSet presAssocID="{343A5769-FD22-2047-8AEF-356A0018835E}" presName="rootConnector" presStyleLbl="node1" presStyleIdx="0" presStyleCnt="3"/>
      <dgm:spPr/>
      <dgm:t>
        <a:bodyPr/>
        <a:lstStyle/>
        <a:p>
          <a:endParaRPr kumimoji="1" lang="ja-JP" altLang="en-US"/>
        </a:p>
      </dgm:t>
    </dgm:pt>
    <dgm:pt modelId="{10167A7D-E403-8249-9893-14BF2DF7E144}" type="pres">
      <dgm:prSet presAssocID="{343A5769-FD22-2047-8AEF-356A0018835E}" presName="childShape" presStyleCnt="0"/>
      <dgm:spPr/>
      <dgm:t>
        <a:bodyPr/>
        <a:lstStyle/>
        <a:p>
          <a:endParaRPr kumimoji="1" lang="ja-JP" altLang="en-US"/>
        </a:p>
      </dgm:t>
    </dgm:pt>
    <dgm:pt modelId="{6406DD0C-F3EE-8947-B9B7-54541A07C2CC}" type="pres">
      <dgm:prSet presAssocID="{64636462-79C9-B546-81E8-FE7A34B80FEF}" presName="Name13" presStyleLbl="parChTrans1D2" presStyleIdx="0" presStyleCnt="6"/>
      <dgm:spPr/>
      <dgm:t>
        <a:bodyPr/>
        <a:lstStyle/>
        <a:p>
          <a:endParaRPr kumimoji="1" lang="ja-JP" altLang="en-US"/>
        </a:p>
      </dgm:t>
    </dgm:pt>
    <dgm:pt modelId="{65558BA3-9D15-5F40-91B2-01543DFA4C60}" type="pres">
      <dgm:prSet presAssocID="{4DED4BDB-8144-E24E-A0CE-B5B1940DC756}" presName="childText" presStyleLbl="bgAcc1" presStyleIdx="0" presStyleCnt="6" custScaleX="110578" custScaleY="122853">
        <dgm:presLayoutVars>
          <dgm:bulletEnabled val="1"/>
        </dgm:presLayoutVars>
      </dgm:prSet>
      <dgm:spPr/>
      <dgm:t>
        <a:bodyPr/>
        <a:lstStyle/>
        <a:p>
          <a:endParaRPr kumimoji="1" lang="ja-JP" altLang="en-US"/>
        </a:p>
      </dgm:t>
    </dgm:pt>
    <dgm:pt modelId="{9802DA1A-2583-E84D-93B4-F676306ACBD4}" type="pres">
      <dgm:prSet presAssocID="{CE8F27F7-7636-7B49-8556-2BA91662665F}" presName="Name13" presStyleLbl="parChTrans1D2" presStyleIdx="1" presStyleCnt="6"/>
      <dgm:spPr/>
      <dgm:t>
        <a:bodyPr/>
        <a:lstStyle/>
        <a:p>
          <a:endParaRPr kumimoji="1" lang="ja-JP" altLang="en-US"/>
        </a:p>
      </dgm:t>
    </dgm:pt>
    <dgm:pt modelId="{E4F2A045-5775-8F48-8283-588C0C3A5A3B}" type="pres">
      <dgm:prSet presAssocID="{3D7D7B55-1D91-7447-9BC2-2C2D8E4DFE56}" presName="childText" presStyleLbl="bgAcc1" presStyleIdx="1" presStyleCnt="6" custScaleX="123687" custScaleY="154544">
        <dgm:presLayoutVars>
          <dgm:bulletEnabled val="1"/>
        </dgm:presLayoutVars>
      </dgm:prSet>
      <dgm:spPr/>
      <dgm:t>
        <a:bodyPr/>
        <a:lstStyle/>
        <a:p>
          <a:endParaRPr kumimoji="1" lang="ja-JP" altLang="en-US"/>
        </a:p>
      </dgm:t>
    </dgm:pt>
    <dgm:pt modelId="{52FCA466-768A-E84A-98F3-8CAED0CA2A8A}" type="pres">
      <dgm:prSet presAssocID="{14EE4648-035E-8043-876D-74E9CEFE4515}" presName="root" presStyleCnt="0"/>
      <dgm:spPr/>
      <dgm:t>
        <a:bodyPr/>
        <a:lstStyle/>
        <a:p>
          <a:endParaRPr kumimoji="1" lang="ja-JP" altLang="en-US"/>
        </a:p>
      </dgm:t>
    </dgm:pt>
    <dgm:pt modelId="{50A125A4-E4E1-7B4D-96EB-16F032FB69F6}" type="pres">
      <dgm:prSet presAssocID="{14EE4648-035E-8043-876D-74E9CEFE4515}" presName="rootComposite" presStyleCnt="0"/>
      <dgm:spPr/>
      <dgm:t>
        <a:bodyPr/>
        <a:lstStyle/>
        <a:p>
          <a:endParaRPr kumimoji="1" lang="ja-JP" altLang="en-US"/>
        </a:p>
      </dgm:t>
    </dgm:pt>
    <dgm:pt modelId="{97313298-2942-174F-8E3C-1FD3BDD8D4B0}" type="pres">
      <dgm:prSet presAssocID="{14EE4648-035E-8043-876D-74E9CEFE4515}" presName="rootText" presStyleLbl="node1" presStyleIdx="1" presStyleCnt="3"/>
      <dgm:spPr/>
      <dgm:t>
        <a:bodyPr/>
        <a:lstStyle/>
        <a:p>
          <a:endParaRPr kumimoji="1" lang="ja-JP" altLang="en-US"/>
        </a:p>
      </dgm:t>
    </dgm:pt>
    <dgm:pt modelId="{AD6BF1A4-A324-CB49-92AF-E9DC538966B0}" type="pres">
      <dgm:prSet presAssocID="{14EE4648-035E-8043-876D-74E9CEFE4515}" presName="rootConnector" presStyleLbl="node1" presStyleIdx="1" presStyleCnt="3"/>
      <dgm:spPr/>
      <dgm:t>
        <a:bodyPr/>
        <a:lstStyle/>
        <a:p>
          <a:endParaRPr kumimoji="1" lang="ja-JP" altLang="en-US"/>
        </a:p>
      </dgm:t>
    </dgm:pt>
    <dgm:pt modelId="{09AD9671-A1A5-324E-9EE0-7E36AFFCAF38}" type="pres">
      <dgm:prSet presAssocID="{14EE4648-035E-8043-876D-74E9CEFE4515}" presName="childShape" presStyleCnt="0"/>
      <dgm:spPr/>
      <dgm:t>
        <a:bodyPr/>
        <a:lstStyle/>
        <a:p>
          <a:endParaRPr kumimoji="1" lang="ja-JP" altLang="en-US"/>
        </a:p>
      </dgm:t>
    </dgm:pt>
    <dgm:pt modelId="{2326B09E-CBDF-0946-84A4-D3FA504216E6}" type="pres">
      <dgm:prSet presAssocID="{8D4271B0-1A2C-2D44-A0EF-617DB9A51F62}" presName="Name13" presStyleLbl="parChTrans1D2" presStyleIdx="2" presStyleCnt="6"/>
      <dgm:spPr/>
      <dgm:t>
        <a:bodyPr/>
        <a:lstStyle/>
        <a:p>
          <a:endParaRPr kumimoji="1" lang="ja-JP" altLang="en-US"/>
        </a:p>
      </dgm:t>
    </dgm:pt>
    <dgm:pt modelId="{D889EF04-E515-E141-8CE2-E2CC66EC1EC5}" type="pres">
      <dgm:prSet presAssocID="{D874EB7E-D830-274C-96CC-4AA182E78EEA}" presName="childText" presStyleLbl="bgAcc1" presStyleIdx="2" presStyleCnt="6" custScaleX="122883" custScaleY="123463">
        <dgm:presLayoutVars>
          <dgm:bulletEnabled val="1"/>
        </dgm:presLayoutVars>
      </dgm:prSet>
      <dgm:spPr/>
      <dgm:t>
        <a:bodyPr/>
        <a:lstStyle/>
        <a:p>
          <a:endParaRPr kumimoji="1" lang="ja-JP" altLang="en-US"/>
        </a:p>
      </dgm:t>
    </dgm:pt>
    <dgm:pt modelId="{3BEC0176-07AF-AE44-AAAA-1415A4D8BC35}" type="pres">
      <dgm:prSet presAssocID="{8076C141-B64A-B04B-AA4F-A0CA481C1FB2}" presName="Name13" presStyleLbl="parChTrans1D2" presStyleIdx="3" presStyleCnt="6"/>
      <dgm:spPr/>
      <dgm:t>
        <a:bodyPr/>
        <a:lstStyle/>
        <a:p>
          <a:endParaRPr kumimoji="1" lang="ja-JP" altLang="en-US"/>
        </a:p>
      </dgm:t>
    </dgm:pt>
    <dgm:pt modelId="{86CDAF3C-9CB1-6545-A9D8-563A921F95C3}" type="pres">
      <dgm:prSet presAssocID="{2C9098E0-0DE2-BE40-ABB0-365A0987BC2C}" presName="childText" presStyleLbl="bgAcc1" presStyleIdx="3" presStyleCnt="6" custScaleX="111540" custScaleY="109058">
        <dgm:presLayoutVars>
          <dgm:bulletEnabled val="1"/>
        </dgm:presLayoutVars>
      </dgm:prSet>
      <dgm:spPr/>
      <dgm:t>
        <a:bodyPr/>
        <a:lstStyle/>
        <a:p>
          <a:endParaRPr kumimoji="1" lang="ja-JP" altLang="en-US"/>
        </a:p>
      </dgm:t>
    </dgm:pt>
    <dgm:pt modelId="{EDCE166A-7021-AC4C-8E5A-777BFF237151}" type="pres">
      <dgm:prSet presAssocID="{644093C2-6509-D74F-A352-5B93BA8B36CD}" presName="root" presStyleCnt="0"/>
      <dgm:spPr/>
      <dgm:t>
        <a:bodyPr/>
        <a:lstStyle/>
        <a:p>
          <a:endParaRPr kumimoji="1" lang="ja-JP" altLang="en-US"/>
        </a:p>
      </dgm:t>
    </dgm:pt>
    <dgm:pt modelId="{181ABC91-22C2-2645-BDA2-07E43AB652D4}" type="pres">
      <dgm:prSet presAssocID="{644093C2-6509-D74F-A352-5B93BA8B36CD}" presName="rootComposite" presStyleCnt="0"/>
      <dgm:spPr/>
      <dgm:t>
        <a:bodyPr/>
        <a:lstStyle/>
        <a:p>
          <a:endParaRPr kumimoji="1" lang="ja-JP" altLang="en-US"/>
        </a:p>
      </dgm:t>
    </dgm:pt>
    <dgm:pt modelId="{873D93F3-43F4-D840-B1B0-7A15B6C6697B}" type="pres">
      <dgm:prSet presAssocID="{644093C2-6509-D74F-A352-5B93BA8B36CD}" presName="rootText" presStyleLbl="node1" presStyleIdx="2" presStyleCnt="3"/>
      <dgm:spPr/>
      <dgm:t>
        <a:bodyPr/>
        <a:lstStyle/>
        <a:p>
          <a:endParaRPr kumimoji="1" lang="ja-JP" altLang="en-US"/>
        </a:p>
      </dgm:t>
    </dgm:pt>
    <dgm:pt modelId="{7861E03C-ECD8-8B4D-ADC6-FA044D662E66}" type="pres">
      <dgm:prSet presAssocID="{644093C2-6509-D74F-A352-5B93BA8B36CD}" presName="rootConnector" presStyleLbl="node1" presStyleIdx="2" presStyleCnt="3"/>
      <dgm:spPr/>
      <dgm:t>
        <a:bodyPr/>
        <a:lstStyle/>
        <a:p>
          <a:endParaRPr kumimoji="1" lang="ja-JP" altLang="en-US"/>
        </a:p>
      </dgm:t>
    </dgm:pt>
    <dgm:pt modelId="{98A64D70-12EB-4842-B03C-91CCED2F458E}" type="pres">
      <dgm:prSet presAssocID="{644093C2-6509-D74F-A352-5B93BA8B36CD}" presName="childShape" presStyleCnt="0"/>
      <dgm:spPr/>
      <dgm:t>
        <a:bodyPr/>
        <a:lstStyle/>
        <a:p>
          <a:endParaRPr kumimoji="1" lang="ja-JP" altLang="en-US"/>
        </a:p>
      </dgm:t>
    </dgm:pt>
    <dgm:pt modelId="{DB5DD4AE-7FD4-294C-91C6-C5B0A416CB54}" type="pres">
      <dgm:prSet presAssocID="{2DE02DD3-3AC6-764E-88A0-1B884A78378C}" presName="Name13" presStyleLbl="parChTrans1D2" presStyleIdx="4" presStyleCnt="6"/>
      <dgm:spPr/>
      <dgm:t>
        <a:bodyPr/>
        <a:lstStyle/>
        <a:p>
          <a:endParaRPr kumimoji="1" lang="ja-JP" altLang="en-US"/>
        </a:p>
      </dgm:t>
    </dgm:pt>
    <dgm:pt modelId="{4C286BE6-8E9F-7B4F-A1D5-EDCAE06730CE}" type="pres">
      <dgm:prSet presAssocID="{9472C925-4105-C143-B054-46962A04EDD1}" presName="childText" presStyleLbl="bgAcc1" presStyleIdx="4" presStyleCnt="6" custScaleX="126984" custScaleY="201579">
        <dgm:presLayoutVars>
          <dgm:bulletEnabled val="1"/>
        </dgm:presLayoutVars>
      </dgm:prSet>
      <dgm:spPr/>
      <dgm:t>
        <a:bodyPr/>
        <a:lstStyle/>
        <a:p>
          <a:endParaRPr kumimoji="1" lang="ja-JP" altLang="en-US"/>
        </a:p>
      </dgm:t>
    </dgm:pt>
    <dgm:pt modelId="{9B0B04BB-5E8A-8F47-B6C9-406B2A12330C}" type="pres">
      <dgm:prSet presAssocID="{F572DEEF-764B-8340-A7F5-909D81736B20}" presName="Name13" presStyleLbl="parChTrans1D2" presStyleIdx="5" presStyleCnt="6"/>
      <dgm:spPr/>
      <dgm:t>
        <a:bodyPr/>
        <a:lstStyle/>
        <a:p>
          <a:endParaRPr kumimoji="1" lang="ja-JP" altLang="en-US"/>
        </a:p>
      </dgm:t>
    </dgm:pt>
    <dgm:pt modelId="{AFF02F16-337A-464B-B6A3-C9A3756E2FAD}" type="pres">
      <dgm:prSet presAssocID="{6901936E-5F85-2A47-9B2A-212D4C52FCD6}" presName="childText" presStyleLbl="bgAcc1" presStyleIdx="5" presStyleCnt="6" custScaleX="121900" custScaleY="71079">
        <dgm:presLayoutVars>
          <dgm:bulletEnabled val="1"/>
        </dgm:presLayoutVars>
      </dgm:prSet>
      <dgm:spPr/>
      <dgm:t>
        <a:bodyPr/>
        <a:lstStyle/>
        <a:p>
          <a:endParaRPr kumimoji="1" lang="ja-JP" altLang="en-US"/>
        </a:p>
      </dgm:t>
    </dgm:pt>
  </dgm:ptLst>
  <dgm:cxnLst>
    <dgm:cxn modelId="{FACD9196-1765-A240-8203-8A1A54D7CC03}" srcId="{644093C2-6509-D74F-A352-5B93BA8B36CD}" destId="{9472C925-4105-C143-B054-46962A04EDD1}" srcOrd="0" destOrd="0" parTransId="{2DE02DD3-3AC6-764E-88A0-1B884A78378C}" sibTransId="{AB1D944B-58CB-1045-B941-9C01144869BC}"/>
    <dgm:cxn modelId="{73B4A05E-1549-A941-B44A-F352180BBE79}" srcId="{D874EB7E-D830-274C-96CC-4AA182E78EEA}" destId="{E140EDC8-D2ED-1E4A-AE65-3C6E250A0E6D}" srcOrd="1" destOrd="0" parTransId="{8DC3EF95-580D-0F4B-8B1A-03F824406C09}" sibTransId="{9B118A41-FF39-D442-A118-A5918D634E3F}"/>
    <dgm:cxn modelId="{E9E5A872-8F1A-3F47-82F7-117F003B3680}" srcId="{9472C925-4105-C143-B054-46962A04EDD1}" destId="{0DB12DE9-2B9B-2047-B65C-8D63E518B17D}" srcOrd="0" destOrd="0" parTransId="{6C6D547B-51A8-7C43-8E01-0149B8534DF1}" sibTransId="{5D8F75CB-C1BE-1B41-A4E7-291EDC03A67F}"/>
    <dgm:cxn modelId="{72397A32-43BC-E44F-907A-5146540F3F1E}" type="presOf" srcId="{6901936E-5F85-2A47-9B2A-212D4C52FCD6}" destId="{AFF02F16-337A-464B-B6A3-C9A3756E2FAD}" srcOrd="0" destOrd="0" presId="urn:microsoft.com/office/officeart/2005/8/layout/hierarchy3"/>
    <dgm:cxn modelId="{763308FB-1023-A345-AC64-812C3E765EA2}" type="presOf" srcId="{8D4271B0-1A2C-2D44-A0EF-617DB9A51F62}" destId="{2326B09E-CBDF-0946-84A4-D3FA504216E6}" srcOrd="0" destOrd="0" presId="urn:microsoft.com/office/officeart/2005/8/layout/hierarchy3"/>
    <dgm:cxn modelId="{90E81608-ABA1-3B4B-BED8-29FE4D9074A7}" type="presOf" srcId="{D874EB7E-D830-274C-96CC-4AA182E78EEA}" destId="{D889EF04-E515-E141-8CE2-E2CC66EC1EC5}" srcOrd="0" destOrd="0" presId="urn:microsoft.com/office/officeart/2005/8/layout/hierarchy3"/>
    <dgm:cxn modelId="{3B4C4A92-C4F6-B240-AD21-CFBD1B301CFF}" srcId="{2C9098E0-0DE2-BE40-ABB0-365A0987BC2C}" destId="{0725BF26-D16E-074B-AAF8-FF0B0934A179}" srcOrd="2" destOrd="0" parTransId="{4555A9A7-A791-CC42-991D-A97F65164C17}" sibTransId="{721B92D3-1E59-8E4F-8B63-AF49F0F152F7}"/>
    <dgm:cxn modelId="{38908A13-52CE-3744-8CA2-CDBC37219C02}" type="presOf" srcId="{2C9098E0-0DE2-BE40-ABB0-365A0987BC2C}" destId="{86CDAF3C-9CB1-6545-A9D8-563A921F95C3}" srcOrd="0" destOrd="0" presId="urn:microsoft.com/office/officeart/2005/8/layout/hierarchy3"/>
    <dgm:cxn modelId="{E0AB2B74-E7B8-B747-AE92-D04B54B7DB27}" type="presOf" srcId="{4DED4BDB-8144-E24E-A0CE-B5B1940DC756}" destId="{65558BA3-9D15-5F40-91B2-01543DFA4C60}" srcOrd="0" destOrd="0" presId="urn:microsoft.com/office/officeart/2005/8/layout/hierarchy3"/>
    <dgm:cxn modelId="{4B22D3D1-D4AF-1043-AA16-8654C833A01A}" srcId="{14EE4648-035E-8043-876D-74E9CEFE4515}" destId="{2C9098E0-0DE2-BE40-ABB0-365A0987BC2C}" srcOrd="1" destOrd="0" parTransId="{8076C141-B64A-B04B-AA4F-A0CA481C1FB2}" sibTransId="{CB0F75DC-F9A7-974B-876D-F80B32B0C6DF}"/>
    <dgm:cxn modelId="{CBC1476D-B0D0-8A4B-8D0E-4FB4AB450C2C}" type="presOf" srcId="{0DB12DE9-2B9B-2047-B65C-8D63E518B17D}" destId="{4C286BE6-8E9F-7B4F-A1D5-EDCAE06730CE}" srcOrd="0" destOrd="1" presId="urn:microsoft.com/office/officeart/2005/8/layout/hierarchy3"/>
    <dgm:cxn modelId="{86EC0DD0-0534-E341-A29E-E9F20ED6D61B}" type="presOf" srcId="{6587FDFA-6339-164C-A4BD-E0A75D972A30}" destId="{65558BA3-9D15-5F40-91B2-01543DFA4C60}" srcOrd="0" destOrd="1" presId="urn:microsoft.com/office/officeart/2005/8/layout/hierarchy3"/>
    <dgm:cxn modelId="{483A7DEE-897C-CE48-933F-2DB7E0583985}" srcId="{9472C925-4105-C143-B054-46962A04EDD1}" destId="{510B2F4A-C8AD-E14C-9B97-15D92412A59F}" srcOrd="1" destOrd="0" parTransId="{BBE6640A-9875-E64B-992B-0956DA961F43}" sibTransId="{9B2EE31D-9515-5F4D-895E-FD7633D2A863}"/>
    <dgm:cxn modelId="{9C7B2B8E-1357-EB43-98DA-B3E3F46090DD}" srcId="{4DED4BDB-8144-E24E-A0CE-B5B1940DC756}" destId="{3FD8B5A6-5CF1-7841-B73D-477D9E33BFFD}" srcOrd="2" destOrd="0" parTransId="{ADECD1DE-444F-5F45-B4A0-B2955FAB708F}" sibTransId="{9F6D4700-BB01-0442-8A73-18D0A5539CEE}"/>
    <dgm:cxn modelId="{C0E9BAEC-5251-9D44-84A3-027C6B5C0930}" srcId="{4DED4BDB-8144-E24E-A0CE-B5B1940DC756}" destId="{B1D6CD33-FECC-3044-AAB5-F47DC5A6F6CD}" srcOrd="3" destOrd="0" parTransId="{B87E3223-6D98-284A-A90C-ACB8276427A0}" sibTransId="{EC34F8D8-9ACA-9145-A997-99E22E358767}"/>
    <dgm:cxn modelId="{6D1BC243-5730-174E-9E00-2DDE1EA65689}" srcId="{3D7D7B55-1D91-7447-9BC2-2C2D8E4DFE56}" destId="{508386FB-4C41-0045-8F83-611BBF9B915C}" srcOrd="3" destOrd="0" parTransId="{A308DC78-3C28-B747-AE42-F8A025A989D4}" sibTransId="{1A67CFCE-C233-154E-A14D-209294839F35}"/>
    <dgm:cxn modelId="{810C01C3-9D52-E244-B3FD-BF69CE2E7DF0}" type="presOf" srcId="{508386FB-4C41-0045-8F83-611BBF9B915C}" destId="{E4F2A045-5775-8F48-8283-588C0C3A5A3B}" srcOrd="0" destOrd="4" presId="urn:microsoft.com/office/officeart/2005/8/layout/hierarchy3"/>
    <dgm:cxn modelId="{38E6B5F0-DF3E-3E49-9E2E-3010C8926329}" type="presOf" srcId="{30FF089D-3CDA-1548-BDAB-9D537B3B8B57}" destId="{65558BA3-9D15-5F40-91B2-01543DFA4C60}" srcOrd="0" destOrd="2" presId="urn:microsoft.com/office/officeart/2005/8/layout/hierarchy3"/>
    <dgm:cxn modelId="{FD41A68F-FB90-6B43-BD27-C6C7409ACC01}" type="presOf" srcId="{14EE4648-035E-8043-876D-74E9CEFE4515}" destId="{AD6BF1A4-A324-CB49-92AF-E9DC538966B0}" srcOrd="1" destOrd="0" presId="urn:microsoft.com/office/officeart/2005/8/layout/hierarchy3"/>
    <dgm:cxn modelId="{24622F68-D0E4-6444-BF4D-8996734590E6}" type="presOf" srcId="{14EE4648-035E-8043-876D-74E9CEFE4515}" destId="{97313298-2942-174F-8E3C-1FD3BDD8D4B0}" srcOrd="0" destOrd="0" presId="urn:microsoft.com/office/officeart/2005/8/layout/hierarchy3"/>
    <dgm:cxn modelId="{093843E6-6266-E145-9A34-61B4B0C88B1F}" srcId="{4DED4BDB-8144-E24E-A0CE-B5B1940DC756}" destId="{6587FDFA-6339-164C-A4BD-E0A75D972A30}" srcOrd="0" destOrd="0" parTransId="{0F3FDA0A-4D97-994A-AAC8-86CC673394B6}" sibTransId="{5BF54483-EA24-7C4D-9F0D-B494247DCEEE}"/>
    <dgm:cxn modelId="{028E556C-8536-9C49-BAA4-8387D2492215}" type="presOf" srcId="{AEF0F77B-CAEA-664A-824F-8150C430A48E}" destId="{E4F2A045-5775-8F48-8283-588C0C3A5A3B}" srcOrd="0" destOrd="3" presId="urn:microsoft.com/office/officeart/2005/8/layout/hierarchy3"/>
    <dgm:cxn modelId="{F0DBFEBB-DD57-E347-B649-0C5FE918D355}" type="presOf" srcId="{9472C925-4105-C143-B054-46962A04EDD1}" destId="{4C286BE6-8E9F-7B4F-A1D5-EDCAE06730CE}" srcOrd="0" destOrd="0" presId="urn:microsoft.com/office/officeart/2005/8/layout/hierarchy3"/>
    <dgm:cxn modelId="{CBF53533-C30A-CD45-B151-C5DB6A9B8168}" type="presOf" srcId="{3D7D7B55-1D91-7447-9BC2-2C2D8E4DFE56}" destId="{E4F2A045-5775-8F48-8283-588C0C3A5A3B}" srcOrd="0" destOrd="0" presId="urn:microsoft.com/office/officeart/2005/8/layout/hierarchy3"/>
    <dgm:cxn modelId="{336800E3-0530-194C-A766-3EA8586287B7}" type="presOf" srcId="{DFD29401-62E2-0D46-B8F2-002D57D314E0}" destId="{78C44B7C-4D70-A848-9D05-A34BE296D6B5}" srcOrd="0" destOrd="0" presId="urn:microsoft.com/office/officeart/2005/8/layout/hierarchy3"/>
    <dgm:cxn modelId="{98B066CC-66B9-E045-8B7C-9B6569067F26}" type="presOf" srcId="{8076C141-B64A-B04B-AA4F-A0CA481C1FB2}" destId="{3BEC0176-07AF-AE44-AAAA-1415A4D8BC35}" srcOrd="0" destOrd="0" presId="urn:microsoft.com/office/officeart/2005/8/layout/hierarchy3"/>
    <dgm:cxn modelId="{5E24DEB2-4A32-624B-8216-65E4018FBE65}" type="presOf" srcId="{CE8F27F7-7636-7B49-8556-2BA91662665F}" destId="{9802DA1A-2583-E84D-93B4-F676306ACBD4}" srcOrd="0" destOrd="0" presId="urn:microsoft.com/office/officeart/2005/8/layout/hierarchy3"/>
    <dgm:cxn modelId="{C42ABCA8-05BA-F549-8A97-80A742AE9E12}" type="presOf" srcId="{F90E32E1-B06D-E845-8ACE-B53D3097CABF}" destId="{4C286BE6-8E9F-7B4F-A1D5-EDCAE06730CE}" srcOrd="0" destOrd="4" presId="urn:microsoft.com/office/officeart/2005/8/layout/hierarchy3"/>
    <dgm:cxn modelId="{467D20CC-5301-F544-BCCE-51E618E45873}" srcId="{DFD29401-62E2-0D46-B8F2-002D57D314E0}" destId="{343A5769-FD22-2047-8AEF-356A0018835E}" srcOrd="0" destOrd="0" parTransId="{4574D88E-2C1B-2E48-92E0-8733A8EC8278}" sibTransId="{E8F692C4-8140-6D4C-AE41-AA6345C07DBC}"/>
    <dgm:cxn modelId="{A3422E22-B3D4-6B43-B0C9-8D369471A4BE}" type="presOf" srcId="{EB8B6B6B-3E43-184F-B37D-198382271D17}" destId="{86CDAF3C-9CB1-6545-A9D8-563A921F95C3}" srcOrd="0" destOrd="1" presId="urn:microsoft.com/office/officeart/2005/8/layout/hierarchy3"/>
    <dgm:cxn modelId="{75EE8C33-E31A-534B-9ECF-0E826E60097C}" srcId="{343A5769-FD22-2047-8AEF-356A0018835E}" destId="{4DED4BDB-8144-E24E-A0CE-B5B1940DC756}" srcOrd="0" destOrd="0" parTransId="{64636462-79C9-B546-81E8-FE7A34B80FEF}" sibTransId="{9CCD6B9E-EA2D-474E-9FCF-0A68CD871C68}"/>
    <dgm:cxn modelId="{B37740B1-199B-364F-9395-4E80C528BC82}" srcId="{3D7D7B55-1D91-7447-9BC2-2C2D8E4DFE56}" destId="{C996433E-8E48-5546-8EBE-790B1A4E27FA}" srcOrd="0" destOrd="0" parTransId="{A3EF83AE-4EF9-BB44-8D13-0499EF2430BE}" sibTransId="{53F52BBB-14AF-A146-B44E-CD55AD75E0CD}"/>
    <dgm:cxn modelId="{A3884831-2B11-8B45-A943-BA1A3B4F6287}" srcId="{3D7D7B55-1D91-7447-9BC2-2C2D8E4DFE56}" destId="{822FAFDC-087D-E24B-A5EC-62D769487567}" srcOrd="4" destOrd="0" parTransId="{6937BDC8-7D7B-EA4E-AA43-89947F318D7B}" sibTransId="{9A855D17-E7E2-5446-BF2B-3C5BEF6BFBAD}"/>
    <dgm:cxn modelId="{7DC0A1C9-27C0-B643-BFDA-E8611F3ED0A9}" srcId="{644093C2-6509-D74F-A352-5B93BA8B36CD}" destId="{6901936E-5F85-2A47-9B2A-212D4C52FCD6}" srcOrd="1" destOrd="0" parTransId="{F572DEEF-764B-8340-A7F5-909D81736B20}" sibTransId="{836BDB4C-D2B0-A943-9353-ABFC3DC9AF28}"/>
    <dgm:cxn modelId="{EC51053E-1A14-084A-9D31-09BCC73B60F2}" srcId="{2C9098E0-0DE2-BE40-ABB0-365A0987BC2C}" destId="{1BAAAC1C-10D5-8A4F-B992-00E7F5EEAD61}" srcOrd="1" destOrd="0" parTransId="{A6CDC1E2-15FC-2A4A-823F-96A06A94663A}" sibTransId="{60185A38-D8B7-B345-B38C-E3D9021FB213}"/>
    <dgm:cxn modelId="{EA10DC29-A5BD-A944-B73E-6D5CD470F63C}" type="presOf" srcId="{343A5769-FD22-2047-8AEF-356A0018835E}" destId="{5F44864C-0FDE-6E4E-9735-F1797DD27284}" srcOrd="0" destOrd="0" presId="urn:microsoft.com/office/officeart/2005/8/layout/hierarchy3"/>
    <dgm:cxn modelId="{843B31F4-C579-D648-AC86-43A2899C3A4F}" type="presOf" srcId="{B1D6CD33-FECC-3044-AAB5-F47DC5A6F6CD}" destId="{65558BA3-9D15-5F40-91B2-01543DFA4C60}" srcOrd="0" destOrd="4" presId="urn:microsoft.com/office/officeart/2005/8/layout/hierarchy3"/>
    <dgm:cxn modelId="{ED4C3521-B8A8-5E4B-8771-39850FB768BB}" srcId="{6901936E-5F85-2A47-9B2A-212D4C52FCD6}" destId="{77CB97CA-BFAB-BE43-B2D9-88E95B7CD65A}" srcOrd="0" destOrd="0" parTransId="{982C94FB-45DC-EC4D-BD89-7866E4D82DA2}" sibTransId="{1E56A4B9-C7E1-A94C-9895-8003F0BD113D}"/>
    <dgm:cxn modelId="{4EE74473-18A1-A048-8CE2-52E772EF2749}" type="presOf" srcId="{C996433E-8E48-5546-8EBE-790B1A4E27FA}" destId="{E4F2A045-5775-8F48-8283-588C0C3A5A3B}" srcOrd="0" destOrd="1" presId="urn:microsoft.com/office/officeart/2005/8/layout/hierarchy3"/>
    <dgm:cxn modelId="{1D68EF50-539E-0649-855E-4DCD15845CC2}" type="presOf" srcId="{644093C2-6509-D74F-A352-5B93BA8B36CD}" destId="{7861E03C-ECD8-8B4D-ADC6-FA044D662E66}" srcOrd="1" destOrd="0" presId="urn:microsoft.com/office/officeart/2005/8/layout/hierarchy3"/>
    <dgm:cxn modelId="{8394C09D-005D-2647-B3D3-771DC8A3C6DD}" type="presOf" srcId="{939D415F-6539-8F43-AD4A-5AAB92F25933}" destId="{D889EF04-E515-E141-8CE2-E2CC66EC1EC5}" srcOrd="0" destOrd="1" presId="urn:microsoft.com/office/officeart/2005/8/layout/hierarchy3"/>
    <dgm:cxn modelId="{E2EDC5A5-D39E-854F-9063-7EC5E69C2CFC}" srcId="{9472C925-4105-C143-B054-46962A04EDD1}" destId="{0AC9465F-70EB-BC4E-ACCB-04D666F0C9D5}" srcOrd="2" destOrd="0" parTransId="{55726DF2-8825-8942-9396-4A4B919B029C}" sibTransId="{D8DFAADB-DEAD-EC41-A7DF-96DB851C2C80}"/>
    <dgm:cxn modelId="{D71E7F62-1668-2C4F-B2C4-33964FDCE22F}" type="presOf" srcId="{0AC9465F-70EB-BC4E-ACCB-04D666F0C9D5}" destId="{4C286BE6-8E9F-7B4F-A1D5-EDCAE06730CE}" srcOrd="0" destOrd="3" presId="urn:microsoft.com/office/officeart/2005/8/layout/hierarchy3"/>
    <dgm:cxn modelId="{FF9FE115-BBA1-0B42-8C60-90F702FF50E0}" type="presOf" srcId="{F572DEEF-764B-8340-A7F5-909D81736B20}" destId="{9B0B04BB-5E8A-8F47-B6C9-406B2A12330C}" srcOrd="0" destOrd="0" presId="urn:microsoft.com/office/officeart/2005/8/layout/hierarchy3"/>
    <dgm:cxn modelId="{8B80CB4A-B20D-6346-8C78-388092F83115}" type="presOf" srcId="{64636462-79C9-B546-81E8-FE7A34B80FEF}" destId="{6406DD0C-F3EE-8947-B9B7-54541A07C2CC}" srcOrd="0" destOrd="0" presId="urn:microsoft.com/office/officeart/2005/8/layout/hierarchy3"/>
    <dgm:cxn modelId="{F56B0086-AB4F-7146-BEDF-1970F062C41A}" srcId="{3D7D7B55-1D91-7447-9BC2-2C2D8E4DFE56}" destId="{DAF0BCD1-9CBE-7249-9631-CF9409E846E5}" srcOrd="1" destOrd="0" parTransId="{FDDCC6C7-C0F6-AA47-B497-8CC799C17448}" sibTransId="{5E2C9865-3CEA-614D-BBEE-C7EFA1D269F6}"/>
    <dgm:cxn modelId="{C674AB8C-7C4B-F347-AF0F-92368F4F97B2}" type="presOf" srcId="{3FD8B5A6-5CF1-7841-B73D-477D9E33BFFD}" destId="{65558BA3-9D15-5F40-91B2-01543DFA4C60}" srcOrd="0" destOrd="3" presId="urn:microsoft.com/office/officeart/2005/8/layout/hierarchy3"/>
    <dgm:cxn modelId="{68B61091-56CA-6748-A9A2-4F13615E3FB4}" srcId="{DFD29401-62E2-0D46-B8F2-002D57D314E0}" destId="{644093C2-6509-D74F-A352-5B93BA8B36CD}" srcOrd="2" destOrd="0" parTransId="{CF987759-A6E2-844D-B044-21EDD80C3D22}" sibTransId="{434E12F9-569A-6143-A5A5-895D299987AA}"/>
    <dgm:cxn modelId="{CFFA75D4-66A4-D044-B263-28D8D1333430}" srcId="{343A5769-FD22-2047-8AEF-356A0018835E}" destId="{3D7D7B55-1D91-7447-9BC2-2C2D8E4DFE56}" srcOrd="1" destOrd="0" parTransId="{CE8F27F7-7636-7B49-8556-2BA91662665F}" sibTransId="{B5E50881-A99A-7643-B5E4-0662D1FDDE3A}"/>
    <dgm:cxn modelId="{124F1D98-ECF6-A64A-927E-9DA99D193F43}" type="presOf" srcId="{510B2F4A-C8AD-E14C-9B97-15D92412A59F}" destId="{4C286BE6-8E9F-7B4F-A1D5-EDCAE06730CE}" srcOrd="0" destOrd="2" presId="urn:microsoft.com/office/officeart/2005/8/layout/hierarchy3"/>
    <dgm:cxn modelId="{F61153F3-460F-7242-BB8D-C628EDCDEA7A}" type="presOf" srcId="{822FAFDC-087D-E24B-A5EC-62D769487567}" destId="{E4F2A045-5775-8F48-8283-588C0C3A5A3B}" srcOrd="0" destOrd="5" presId="urn:microsoft.com/office/officeart/2005/8/layout/hierarchy3"/>
    <dgm:cxn modelId="{0AF1D2CD-DBA8-3642-BCCE-843C0DD9EC1F}" type="presOf" srcId="{343A5769-FD22-2047-8AEF-356A0018835E}" destId="{DC9224B0-1CBD-8547-AA33-FC5CE4226380}" srcOrd="1" destOrd="0" presId="urn:microsoft.com/office/officeart/2005/8/layout/hierarchy3"/>
    <dgm:cxn modelId="{9D86DCA6-0DA6-6049-8F73-11796D69538E}" srcId="{3D7D7B55-1D91-7447-9BC2-2C2D8E4DFE56}" destId="{AEF0F77B-CAEA-664A-824F-8150C430A48E}" srcOrd="2" destOrd="0" parTransId="{4DEC2A1D-F42E-2E46-B663-C40897FD9247}" sibTransId="{39A33601-DBAE-DE4D-BC8C-9A06FC58E975}"/>
    <dgm:cxn modelId="{49BC4B1C-3F2B-B14F-875D-8ED1061DEB67}" type="presOf" srcId="{DAF0BCD1-9CBE-7249-9631-CF9409E846E5}" destId="{E4F2A045-5775-8F48-8283-588C0C3A5A3B}" srcOrd="0" destOrd="2" presId="urn:microsoft.com/office/officeart/2005/8/layout/hierarchy3"/>
    <dgm:cxn modelId="{13F6208F-FA27-DF4B-B2E9-785E642106C7}" srcId="{14EE4648-035E-8043-876D-74E9CEFE4515}" destId="{D874EB7E-D830-274C-96CC-4AA182E78EEA}" srcOrd="0" destOrd="0" parTransId="{8D4271B0-1A2C-2D44-A0EF-617DB9A51F62}" sibTransId="{73B67B22-46AE-E54F-B274-9113C7C2B2F0}"/>
    <dgm:cxn modelId="{B0536093-DB97-1B45-8551-849F21E5879A}" type="presOf" srcId="{644093C2-6509-D74F-A352-5B93BA8B36CD}" destId="{873D93F3-43F4-D840-B1B0-7A15B6C6697B}" srcOrd="0" destOrd="0" presId="urn:microsoft.com/office/officeart/2005/8/layout/hierarchy3"/>
    <dgm:cxn modelId="{EA61EEF9-4514-804B-82AC-21B17AB276DE}" srcId="{D874EB7E-D830-274C-96CC-4AA182E78EEA}" destId="{939D415F-6539-8F43-AD4A-5AAB92F25933}" srcOrd="0" destOrd="0" parTransId="{F7BFDD4A-C3EE-FE4F-A7C3-BD0E0ECFD48A}" sibTransId="{43F0E8D7-ACA5-D841-BBFA-25FF692475AD}"/>
    <dgm:cxn modelId="{351DBA97-C076-7741-BB01-6A019968584A}" type="presOf" srcId="{0725BF26-D16E-074B-AAF8-FF0B0934A179}" destId="{86CDAF3C-9CB1-6545-A9D8-563A921F95C3}" srcOrd="0" destOrd="3" presId="urn:microsoft.com/office/officeart/2005/8/layout/hierarchy3"/>
    <dgm:cxn modelId="{2EE8BAC9-A455-F040-8828-FA9181D3E2EB}" type="presOf" srcId="{77CB97CA-BFAB-BE43-B2D9-88E95B7CD65A}" destId="{AFF02F16-337A-464B-B6A3-C9A3756E2FAD}" srcOrd="0" destOrd="1" presId="urn:microsoft.com/office/officeart/2005/8/layout/hierarchy3"/>
    <dgm:cxn modelId="{F5A05FFF-FC29-4046-9B8A-1E14C79D653F}" srcId="{2C9098E0-0DE2-BE40-ABB0-365A0987BC2C}" destId="{EB8B6B6B-3E43-184F-B37D-198382271D17}" srcOrd="0" destOrd="0" parTransId="{FA3F706E-CBFA-424D-BBCD-649A004C6D52}" sibTransId="{DE956A38-301C-B548-A6AC-A9E82D414F64}"/>
    <dgm:cxn modelId="{A35752DC-45BA-514C-9EB2-812E77CA18CC}" type="presOf" srcId="{2DE02DD3-3AC6-764E-88A0-1B884A78378C}" destId="{DB5DD4AE-7FD4-294C-91C6-C5B0A416CB54}" srcOrd="0" destOrd="0" presId="urn:microsoft.com/office/officeart/2005/8/layout/hierarchy3"/>
    <dgm:cxn modelId="{5A43B6B6-0B4D-3C48-B0FD-581262552D62}" type="presOf" srcId="{E140EDC8-D2ED-1E4A-AE65-3C6E250A0E6D}" destId="{D889EF04-E515-E141-8CE2-E2CC66EC1EC5}" srcOrd="0" destOrd="2" presId="urn:microsoft.com/office/officeart/2005/8/layout/hierarchy3"/>
    <dgm:cxn modelId="{B249A718-967A-4F4F-AC6E-0AD76D1E5C2D}" srcId="{4DED4BDB-8144-E24E-A0CE-B5B1940DC756}" destId="{30FF089D-3CDA-1548-BDAB-9D537B3B8B57}" srcOrd="1" destOrd="0" parTransId="{336E8BFF-8D51-EF45-951C-93C7160FFCDF}" sibTransId="{6C61CE45-F4F0-3F46-B69F-EF604100C622}"/>
    <dgm:cxn modelId="{F7593C09-90A8-D444-A4C1-0A28ED6F1C98}" srcId="{9472C925-4105-C143-B054-46962A04EDD1}" destId="{F90E32E1-B06D-E845-8ACE-B53D3097CABF}" srcOrd="3" destOrd="0" parTransId="{68C110E6-9807-B546-8BB9-AC0A7A31C11B}" sibTransId="{E60C7752-AD48-064A-B3ED-984FF681CF79}"/>
    <dgm:cxn modelId="{023E64F0-A177-CF42-8F95-94CFD4DD8743}" type="presOf" srcId="{1BAAAC1C-10D5-8A4F-B992-00E7F5EEAD61}" destId="{86CDAF3C-9CB1-6545-A9D8-563A921F95C3}" srcOrd="0" destOrd="2" presId="urn:microsoft.com/office/officeart/2005/8/layout/hierarchy3"/>
    <dgm:cxn modelId="{C0F7AEE0-E7D9-5748-8FFC-6338EA48C20D}" srcId="{DFD29401-62E2-0D46-B8F2-002D57D314E0}" destId="{14EE4648-035E-8043-876D-74E9CEFE4515}" srcOrd="1" destOrd="0" parTransId="{07D40553-D542-DA4B-A305-EF477D6BE333}" sibTransId="{DAECA7F6-3AC7-2F41-969C-42BF184F038E}"/>
    <dgm:cxn modelId="{83B646FF-AA86-A345-83F2-FC8AAB590B41}" type="presParOf" srcId="{78C44B7C-4D70-A848-9D05-A34BE296D6B5}" destId="{D931BC6C-FB78-B749-A56A-396C359781BF}" srcOrd="0" destOrd="0" presId="urn:microsoft.com/office/officeart/2005/8/layout/hierarchy3"/>
    <dgm:cxn modelId="{384616A3-D242-0E44-ACEC-6450209FEE39}" type="presParOf" srcId="{D931BC6C-FB78-B749-A56A-396C359781BF}" destId="{411A779C-FE2D-124C-A3B2-B30BF6E11A7C}" srcOrd="0" destOrd="0" presId="urn:microsoft.com/office/officeart/2005/8/layout/hierarchy3"/>
    <dgm:cxn modelId="{9940F188-3D1C-C44F-93F6-8C871F8F3A6D}" type="presParOf" srcId="{411A779C-FE2D-124C-A3B2-B30BF6E11A7C}" destId="{5F44864C-0FDE-6E4E-9735-F1797DD27284}" srcOrd="0" destOrd="0" presId="urn:microsoft.com/office/officeart/2005/8/layout/hierarchy3"/>
    <dgm:cxn modelId="{E5264E12-053E-D54F-9100-C93D4E42B99B}" type="presParOf" srcId="{411A779C-FE2D-124C-A3B2-B30BF6E11A7C}" destId="{DC9224B0-1CBD-8547-AA33-FC5CE4226380}" srcOrd="1" destOrd="0" presId="urn:microsoft.com/office/officeart/2005/8/layout/hierarchy3"/>
    <dgm:cxn modelId="{65FE67DB-4532-B441-B0C5-10D797D17D31}" type="presParOf" srcId="{D931BC6C-FB78-B749-A56A-396C359781BF}" destId="{10167A7D-E403-8249-9893-14BF2DF7E144}" srcOrd="1" destOrd="0" presId="urn:microsoft.com/office/officeart/2005/8/layout/hierarchy3"/>
    <dgm:cxn modelId="{8A9884FD-F333-4347-988C-7A90B610BEAC}" type="presParOf" srcId="{10167A7D-E403-8249-9893-14BF2DF7E144}" destId="{6406DD0C-F3EE-8947-B9B7-54541A07C2CC}" srcOrd="0" destOrd="0" presId="urn:microsoft.com/office/officeart/2005/8/layout/hierarchy3"/>
    <dgm:cxn modelId="{9CF955D3-3CD0-3E4C-B762-2ED2F2F8DE44}" type="presParOf" srcId="{10167A7D-E403-8249-9893-14BF2DF7E144}" destId="{65558BA3-9D15-5F40-91B2-01543DFA4C60}" srcOrd="1" destOrd="0" presId="urn:microsoft.com/office/officeart/2005/8/layout/hierarchy3"/>
    <dgm:cxn modelId="{1EB0A9A1-BA9A-BE46-A1DE-0B8CD4BE69A7}" type="presParOf" srcId="{10167A7D-E403-8249-9893-14BF2DF7E144}" destId="{9802DA1A-2583-E84D-93B4-F676306ACBD4}" srcOrd="2" destOrd="0" presId="urn:microsoft.com/office/officeart/2005/8/layout/hierarchy3"/>
    <dgm:cxn modelId="{9E212F4A-7A5B-8248-A9C1-AD44F2F0F845}" type="presParOf" srcId="{10167A7D-E403-8249-9893-14BF2DF7E144}" destId="{E4F2A045-5775-8F48-8283-588C0C3A5A3B}" srcOrd="3" destOrd="0" presId="urn:microsoft.com/office/officeart/2005/8/layout/hierarchy3"/>
    <dgm:cxn modelId="{5AB82895-4E20-EC4B-8D06-348789AB55B1}" type="presParOf" srcId="{78C44B7C-4D70-A848-9D05-A34BE296D6B5}" destId="{52FCA466-768A-E84A-98F3-8CAED0CA2A8A}" srcOrd="1" destOrd="0" presId="urn:microsoft.com/office/officeart/2005/8/layout/hierarchy3"/>
    <dgm:cxn modelId="{0BCCE403-3BC2-1A44-9589-96B2CBEA293B}" type="presParOf" srcId="{52FCA466-768A-E84A-98F3-8CAED0CA2A8A}" destId="{50A125A4-E4E1-7B4D-96EB-16F032FB69F6}" srcOrd="0" destOrd="0" presId="urn:microsoft.com/office/officeart/2005/8/layout/hierarchy3"/>
    <dgm:cxn modelId="{F3121DB8-FB4F-AE4A-95C8-883EB6EBFAF7}" type="presParOf" srcId="{50A125A4-E4E1-7B4D-96EB-16F032FB69F6}" destId="{97313298-2942-174F-8E3C-1FD3BDD8D4B0}" srcOrd="0" destOrd="0" presId="urn:microsoft.com/office/officeart/2005/8/layout/hierarchy3"/>
    <dgm:cxn modelId="{85A95E0B-5CB5-2F42-93F6-16DD354B4CBB}" type="presParOf" srcId="{50A125A4-E4E1-7B4D-96EB-16F032FB69F6}" destId="{AD6BF1A4-A324-CB49-92AF-E9DC538966B0}" srcOrd="1" destOrd="0" presId="urn:microsoft.com/office/officeart/2005/8/layout/hierarchy3"/>
    <dgm:cxn modelId="{AE2B15F1-D0F2-5745-9347-FB5A2658D751}" type="presParOf" srcId="{52FCA466-768A-E84A-98F3-8CAED0CA2A8A}" destId="{09AD9671-A1A5-324E-9EE0-7E36AFFCAF38}" srcOrd="1" destOrd="0" presId="urn:microsoft.com/office/officeart/2005/8/layout/hierarchy3"/>
    <dgm:cxn modelId="{CB8A19E8-00AB-E649-AF2B-52E7BABAA7D9}" type="presParOf" srcId="{09AD9671-A1A5-324E-9EE0-7E36AFFCAF38}" destId="{2326B09E-CBDF-0946-84A4-D3FA504216E6}" srcOrd="0" destOrd="0" presId="urn:microsoft.com/office/officeart/2005/8/layout/hierarchy3"/>
    <dgm:cxn modelId="{48EA387D-4C86-3B4A-922C-857E17421536}" type="presParOf" srcId="{09AD9671-A1A5-324E-9EE0-7E36AFFCAF38}" destId="{D889EF04-E515-E141-8CE2-E2CC66EC1EC5}" srcOrd="1" destOrd="0" presId="urn:microsoft.com/office/officeart/2005/8/layout/hierarchy3"/>
    <dgm:cxn modelId="{489C347F-4F20-BC42-8F2A-B8B6168847A0}" type="presParOf" srcId="{09AD9671-A1A5-324E-9EE0-7E36AFFCAF38}" destId="{3BEC0176-07AF-AE44-AAAA-1415A4D8BC35}" srcOrd="2" destOrd="0" presId="urn:microsoft.com/office/officeart/2005/8/layout/hierarchy3"/>
    <dgm:cxn modelId="{50D92189-9BF0-5E42-8A56-7D0C75A26D13}" type="presParOf" srcId="{09AD9671-A1A5-324E-9EE0-7E36AFFCAF38}" destId="{86CDAF3C-9CB1-6545-A9D8-563A921F95C3}" srcOrd="3" destOrd="0" presId="urn:microsoft.com/office/officeart/2005/8/layout/hierarchy3"/>
    <dgm:cxn modelId="{6791C5F0-0A48-9E42-A292-575A4DDDF7B0}" type="presParOf" srcId="{78C44B7C-4D70-A848-9D05-A34BE296D6B5}" destId="{EDCE166A-7021-AC4C-8E5A-777BFF237151}" srcOrd="2" destOrd="0" presId="urn:microsoft.com/office/officeart/2005/8/layout/hierarchy3"/>
    <dgm:cxn modelId="{D263BE04-CC5E-B046-915E-996261FB48FD}" type="presParOf" srcId="{EDCE166A-7021-AC4C-8E5A-777BFF237151}" destId="{181ABC91-22C2-2645-BDA2-07E43AB652D4}" srcOrd="0" destOrd="0" presId="urn:microsoft.com/office/officeart/2005/8/layout/hierarchy3"/>
    <dgm:cxn modelId="{E781AD1A-E82E-2F49-B1DF-A4B3F26A6B92}" type="presParOf" srcId="{181ABC91-22C2-2645-BDA2-07E43AB652D4}" destId="{873D93F3-43F4-D840-B1B0-7A15B6C6697B}" srcOrd="0" destOrd="0" presId="urn:microsoft.com/office/officeart/2005/8/layout/hierarchy3"/>
    <dgm:cxn modelId="{13A56FBA-6332-9643-B934-81EC9D4B96AB}" type="presParOf" srcId="{181ABC91-22C2-2645-BDA2-07E43AB652D4}" destId="{7861E03C-ECD8-8B4D-ADC6-FA044D662E66}" srcOrd="1" destOrd="0" presId="urn:microsoft.com/office/officeart/2005/8/layout/hierarchy3"/>
    <dgm:cxn modelId="{4B6241F1-FFA0-0A4E-9CFC-4A524A657944}" type="presParOf" srcId="{EDCE166A-7021-AC4C-8E5A-777BFF237151}" destId="{98A64D70-12EB-4842-B03C-91CCED2F458E}" srcOrd="1" destOrd="0" presId="urn:microsoft.com/office/officeart/2005/8/layout/hierarchy3"/>
    <dgm:cxn modelId="{E6F06501-8CB6-F946-A203-2E77A4E3B1BC}" type="presParOf" srcId="{98A64D70-12EB-4842-B03C-91CCED2F458E}" destId="{DB5DD4AE-7FD4-294C-91C6-C5B0A416CB54}" srcOrd="0" destOrd="0" presId="urn:microsoft.com/office/officeart/2005/8/layout/hierarchy3"/>
    <dgm:cxn modelId="{DF26EA8C-D86A-B447-8465-5A52CB76E052}" type="presParOf" srcId="{98A64D70-12EB-4842-B03C-91CCED2F458E}" destId="{4C286BE6-8E9F-7B4F-A1D5-EDCAE06730CE}" srcOrd="1" destOrd="0" presId="urn:microsoft.com/office/officeart/2005/8/layout/hierarchy3"/>
    <dgm:cxn modelId="{FB190288-8061-4D45-9CC5-EF2203FAED8F}" type="presParOf" srcId="{98A64D70-12EB-4842-B03C-91CCED2F458E}" destId="{9B0B04BB-5E8A-8F47-B6C9-406B2A12330C}" srcOrd="2" destOrd="0" presId="urn:microsoft.com/office/officeart/2005/8/layout/hierarchy3"/>
    <dgm:cxn modelId="{AC3E405C-3F29-B549-AFFA-323958554A7B}" type="presParOf" srcId="{98A64D70-12EB-4842-B03C-91CCED2F458E}" destId="{AFF02F16-337A-464B-B6A3-C9A3756E2FAD}"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3C4D17-6F31-F54D-B5F2-EC46F82B13E3}" type="doc">
      <dgm:prSet loTypeId="urn:microsoft.com/office/officeart/2005/8/layout/pList2#3" loCatId="" qsTypeId="urn:microsoft.com/office/officeart/2005/8/quickstyle/3D1" qsCatId="3D" csTypeId="urn:microsoft.com/office/officeart/2005/8/colors/colorful1#4" csCatId="colorful" phldr="1"/>
      <dgm:spPr/>
    </dgm:pt>
    <dgm:pt modelId="{A38F224B-E1AB-0D48-851D-E5FE7FFBCC31}">
      <dgm:prSet phldrT="[Text]" custT="1"/>
      <dgm:spPr/>
      <dgm:t>
        <a:bodyPr/>
        <a:lstStyle/>
        <a:p>
          <a:r>
            <a:rPr kumimoji="1" lang="en-US" altLang="ja-JP" sz="3500" dirty="0" smtClean="0"/>
            <a:t>Center/Shelter</a:t>
          </a:r>
          <a:endParaRPr kumimoji="1" lang="ja-JP" altLang="en-US" sz="3500" dirty="0"/>
        </a:p>
      </dgm:t>
    </dgm:pt>
    <dgm:pt modelId="{C0DB6729-4835-2D49-86C0-03FA6FC56390}" type="parTrans" cxnId="{A37BD1DC-0D90-EA45-8BD0-F5F00B1F5AEB}">
      <dgm:prSet/>
      <dgm:spPr/>
      <dgm:t>
        <a:bodyPr/>
        <a:lstStyle/>
        <a:p>
          <a:endParaRPr kumimoji="1" lang="ja-JP" altLang="en-US"/>
        </a:p>
      </dgm:t>
    </dgm:pt>
    <dgm:pt modelId="{457E25DA-F986-E246-8E1A-AB47020EB20F}" type="sibTrans" cxnId="{A37BD1DC-0D90-EA45-8BD0-F5F00B1F5AEB}">
      <dgm:prSet/>
      <dgm:spPr/>
      <dgm:t>
        <a:bodyPr/>
        <a:lstStyle/>
        <a:p>
          <a:endParaRPr kumimoji="1" lang="ja-JP" altLang="en-US"/>
        </a:p>
      </dgm:t>
    </dgm:pt>
    <dgm:pt modelId="{A1B3EB0A-6728-854F-9E66-95619B66F7F3}">
      <dgm:prSet phldrT="[Text]" custT="1"/>
      <dgm:spPr/>
      <dgm:t>
        <a:bodyPr/>
        <a:lstStyle/>
        <a:p>
          <a:r>
            <a:rPr kumimoji="1" lang="en-US" altLang="ja-JP" sz="3500" dirty="0" smtClean="0"/>
            <a:t>Classroom</a:t>
          </a:r>
          <a:endParaRPr kumimoji="1" lang="ja-JP" altLang="en-US" sz="3500" dirty="0"/>
        </a:p>
      </dgm:t>
    </dgm:pt>
    <dgm:pt modelId="{7E36190E-4349-754A-93CB-C83CC0B57135}" type="parTrans" cxnId="{94735E48-A871-FE4B-9B0F-21245447F43E}">
      <dgm:prSet/>
      <dgm:spPr/>
      <dgm:t>
        <a:bodyPr/>
        <a:lstStyle/>
        <a:p>
          <a:endParaRPr kumimoji="1" lang="ja-JP" altLang="en-US"/>
        </a:p>
      </dgm:t>
    </dgm:pt>
    <dgm:pt modelId="{70D5E6BD-07CA-B849-8990-DD55540896D8}" type="sibTrans" cxnId="{94735E48-A871-FE4B-9B0F-21245447F43E}">
      <dgm:prSet/>
      <dgm:spPr/>
      <dgm:t>
        <a:bodyPr/>
        <a:lstStyle/>
        <a:p>
          <a:endParaRPr kumimoji="1" lang="ja-JP" altLang="en-US"/>
        </a:p>
      </dgm:t>
    </dgm:pt>
    <dgm:pt modelId="{471133A2-F891-8349-8E2A-D81326992AC0}" type="pres">
      <dgm:prSet presAssocID="{7E3C4D17-6F31-F54D-B5F2-EC46F82B13E3}" presName="Name0" presStyleCnt="0">
        <dgm:presLayoutVars>
          <dgm:dir/>
          <dgm:resizeHandles val="exact"/>
        </dgm:presLayoutVars>
      </dgm:prSet>
      <dgm:spPr/>
    </dgm:pt>
    <dgm:pt modelId="{0FC6E563-BAAA-9748-88EC-AB4890808ADB}" type="pres">
      <dgm:prSet presAssocID="{7E3C4D17-6F31-F54D-B5F2-EC46F82B13E3}" presName="bkgdShp" presStyleLbl="alignAccFollowNode1" presStyleIdx="0" presStyleCnt="1"/>
      <dgm:spPr/>
    </dgm:pt>
    <dgm:pt modelId="{92081335-4A73-A649-8C9B-8143EC1FE251}" type="pres">
      <dgm:prSet presAssocID="{7E3C4D17-6F31-F54D-B5F2-EC46F82B13E3}" presName="linComp" presStyleCnt="0"/>
      <dgm:spPr/>
    </dgm:pt>
    <dgm:pt modelId="{3F7818A2-47C7-EA45-8D3F-0D39A7889DDD}" type="pres">
      <dgm:prSet presAssocID="{A38F224B-E1AB-0D48-851D-E5FE7FFBCC31}" presName="compNode" presStyleCnt="0"/>
      <dgm:spPr/>
    </dgm:pt>
    <dgm:pt modelId="{EC71AF01-5F1A-454A-AA36-3FF389C59207}" type="pres">
      <dgm:prSet presAssocID="{A38F224B-E1AB-0D48-851D-E5FE7FFBCC31}" presName="node" presStyleLbl="node1" presStyleIdx="0" presStyleCnt="2">
        <dgm:presLayoutVars>
          <dgm:bulletEnabled val="1"/>
        </dgm:presLayoutVars>
      </dgm:prSet>
      <dgm:spPr/>
      <dgm:t>
        <a:bodyPr/>
        <a:lstStyle/>
        <a:p>
          <a:endParaRPr kumimoji="1" lang="ja-JP" altLang="en-US"/>
        </a:p>
      </dgm:t>
    </dgm:pt>
    <dgm:pt modelId="{1764B69B-5FD5-1D43-AD19-C86AEFBB1A7C}" type="pres">
      <dgm:prSet presAssocID="{A38F224B-E1AB-0D48-851D-E5FE7FFBCC31}" presName="invisiNode" presStyleLbl="node1" presStyleIdx="0" presStyleCnt="2"/>
      <dgm:spPr/>
    </dgm:pt>
    <dgm:pt modelId="{5B9636DB-C8E7-0A46-9A21-EBB3E3278C70}" type="pres">
      <dgm:prSet presAssocID="{A38F224B-E1AB-0D48-851D-E5FE7FFBCC31}"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xmlns="" val="0"/>
              </a:ext>
            </a:extLst>
          </a:blip>
          <a:srcRect/>
          <a:stretch>
            <a:fillRect t="-35000" b="-35000"/>
          </a:stretch>
        </a:blipFill>
      </dgm:spPr>
    </dgm:pt>
    <dgm:pt modelId="{1E3D7C45-6854-4140-A975-EBFDD0F2CED4}" type="pres">
      <dgm:prSet presAssocID="{457E25DA-F986-E246-8E1A-AB47020EB20F}" presName="sibTrans" presStyleLbl="sibTrans2D1" presStyleIdx="0" presStyleCnt="0"/>
      <dgm:spPr/>
      <dgm:t>
        <a:bodyPr/>
        <a:lstStyle/>
        <a:p>
          <a:endParaRPr kumimoji="1" lang="ja-JP" altLang="en-US"/>
        </a:p>
      </dgm:t>
    </dgm:pt>
    <dgm:pt modelId="{44637982-0B7A-9E4B-8320-40413A30FD79}" type="pres">
      <dgm:prSet presAssocID="{A1B3EB0A-6728-854F-9E66-95619B66F7F3}" presName="compNode" presStyleCnt="0"/>
      <dgm:spPr/>
    </dgm:pt>
    <dgm:pt modelId="{65193A46-6ABE-F342-B97E-B904CC2F4AA9}" type="pres">
      <dgm:prSet presAssocID="{A1B3EB0A-6728-854F-9E66-95619B66F7F3}" presName="node" presStyleLbl="node1" presStyleIdx="1" presStyleCnt="2">
        <dgm:presLayoutVars>
          <dgm:bulletEnabled val="1"/>
        </dgm:presLayoutVars>
      </dgm:prSet>
      <dgm:spPr/>
      <dgm:t>
        <a:bodyPr/>
        <a:lstStyle/>
        <a:p>
          <a:endParaRPr kumimoji="1" lang="ja-JP" altLang="en-US"/>
        </a:p>
      </dgm:t>
    </dgm:pt>
    <dgm:pt modelId="{0D805459-E0EA-BA47-B531-6707030F9120}" type="pres">
      <dgm:prSet presAssocID="{A1B3EB0A-6728-854F-9E66-95619B66F7F3}" presName="invisiNode" presStyleLbl="node1" presStyleIdx="1" presStyleCnt="2"/>
      <dgm:spPr/>
    </dgm:pt>
    <dgm:pt modelId="{A159D2E9-DE2C-4B4C-B9BA-F131E64494A6}" type="pres">
      <dgm:prSet presAssocID="{A1B3EB0A-6728-854F-9E66-95619B66F7F3}"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xmlns="" val="0"/>
              </a:ext>
            </a:extLst>
          </a:blip>
          <a:srcRect/>
          <a:stretch>
            <a:fillRect t="-35000" b="-35000"/>
          </a:stretch>
        </a:blipFill>
      </dgm:spPr>
    </dgm:pt>
  </dgm:ptLst>
  <dgm:cxnLst>
    <dgm:cxn modelId="{94735E48-A871-FE4B-9B0F-21245447F43E}" srcId="{7E3C4D17-6F31-F54D-B5F2-EC46F82B13E3}" destId="{A1B3EB0A-6728-854F-9E66-95619B66F7F3}" srcOrd="1" destOrd="0" parTransId="{7E36190E-4349-754A-93CB-C83CC0B57135}" sibTransId="{70D5E6BD-07CA-B849-8990-DD55540896D8}"/>
    <dgm:cxn modelId="{E99117FD-EAA9-DE40-B885-DFCF46D00A45}" type="presOf" srcId="{7E3C4D17-6F31-F54D-B5F2-EC46F82B13E3}" destId="{471133A2-F891-8349-8E2A-D81326992AC0}" srcOrd="0" destOrd="0" presId="urn:microsoft.com/office/officeart/2005/8/layout/pList2#3"/>
    <dgm:cxn modelId="{A37BD1DC-0D90-EA45-8BD0-F5F00B1F5AEB}" srcId="{7E3C4D17-6F31-F54D-B5F2-EC46F82B13E3}" destId="{A38F224B-E1AB-0D48-851D-E5FE7FFBCC31}" srcOrd="0" destOrd="0" parTransId="{C0DB6729-4835-2D49-86C0-03FA6FC56390}" sibTransId="{457E25DA-F986-E246-8E1A-AB47020EB20F}"/>
    <dgm:cxn modelId="{D2C6FE35-35B9-6245-BD70-98B333881064}" type="presOf" srcId="{A1B3EB0A-6728-854F-9E66-95619B66F7F3}" destId="{65193A46-6ABE-F342-B97E-B904CC2F4AA9}" srcOrd="0" destOrd="0" presId="urn:microsoft.com/office/officeart/2005/8/layout/pList2#3"/>
    <dgm:cxn modelId="{88531979-E4EB-0C44-8346-F0224BA5FC4E}" type="presOf" srcId="{A38F224B-E1AB-0D48-851D-E5FE7FFBCC31}" destId="{EC71AF01-5F1A-454A-AA36-3FF389C59207}" srcOrd="0" destOrd="0" presId="urn:microsoft.com/office/officeart/2005/8/layout/pList2#3"/>
    <dgm:cxn modelId="{D044D65F-5677-FB4E-B4FF-664A0D3DF8B7}" type="presOf" srcId="{457E25DA-F986-E246-8E1A-AB47020EB20F}" destId="{1E3D7C45-6854-4140-A975-EBFDD0F2CED4}" srcOrd="0" destOrd="0" presId="urn:microsoft.com/office/officeart/2005/8/layout/pList2#3"/>
    <dgm:cxn modelId="{CEF30E8E-C681-4C46-BD67-B0F3CE8645BE}" type="presParOf" srcId="{471133A2-F891-8349-8E2A-D81326992AC0}" destId="{0FC6E563-BAAA-9748-88EC-AB4890808ADB}" srcOrd="0" destOrd="0" presId="urn:microsoft.com/office/officeart/2005/8/layout/pList2#3"/>
    <dgm:cxn modelId="{CE28EC08-4670-0047-8ED2-68BC5884CA9F}" type="presParOf" srcId="{471133A2-F891-8349-8E2A-D81326992AC0}" destId="{92081335-4A73-A649-8C9B-8143EC1FE251}" srcOrd="1" destOrd="0" presId="urn:microsoft.com/office/officeart/2005/8/layout/pList2#3"/>
    <dgm:cxn modelId="{E125D08F-C28E-C440-9BA8-0DB5256532AF}" type="presParOf" srcId="{92081335-4A73-A649-8C9B-8143EC1FE251}" destId="{3F7818A2-47C7-EA45-8D3F-0D39A7889DDD}" srcOrd="0" destOrd="0" presId="urn:microsoft.com/office/officeart/2005/8/layout/pList2#3"/>
    <dgm:cxn modelId="{561DAB99-1AFB-0B4D-8134-F56294460790}" type="presParOf" srcId="{3F7818A2-47C7-EA45-8D3F-0D39A7889DDD}" destId="{EC71AF01-5F1A-454A-AA36-3FF389C59207}" srcOrd="0" destOrd="0" presId="urn:microsoft.com/office/officeart/2005/8/layout/pList2#3"/>
    <dgm:cxn modelId="{994BA2F8-6A44-6242-8FDB-F20B74C01ACA}" type="presParOf" srcId="{3F7818A2-47C7-EA45-8D3F-0D39A7889DDD}" destId="{1764B69B-5FD5-1D43-AD19-C86AEFBB1A7C}" srcOrd="1" destOrd="0" presId="urn:microsoft.com/office/officeart/2005/8/layout/pList2#3"/>
    <dgm:cxn modelId="{B6901E05-A4F7-144E-BC3A-4C5F85323F6E}" type="presParOf" srcId="{3F7818A2-47C7-EA45-8D3F-0D39A7889DDD}" destId="{5B9636DB-C8E7-0A46-9A21-EBB3E3278C70}" srcOrd="2" destOrd="0" presId="urn:microsoft.com/office/officeart/2005/8/layout/pList2#3"/>
    <dgm:cxn modelId="{44BC1BA0-5991-CF46-B46D-6BBBE2069FE5}" type="presParOf" srcId="{92081335-4A73-A649-8C9B-8143EC1FE251}" destId="{1E3D7C45-6854-4140-A975-EBFDD0F2CED4}" srcOrd="1" destOrd="0" presId="urn:microsoft.com/office/officeart/2005/8/layout/pList2#3"/>
    <dgm:cxn modelId="{6F25AD2D-1B02-6D4E-9F7F-02DBFD5E6779}" type="presParOf" srcId="{92081335-4A73-A649-8C9B-8143EC1FE251}" destId="{44637982-0B7A-9E4B-8320-40413A30FD79}" srcOrd="2" destOrd="0" presId="urn:microsoft.com/office/officeart/2005/8/layout/pList2#3"/>
    <dgm:cxn modelId="{E33F2EB4-199F-EE49-AFF8-92B0156C091C}" type="presParOf" srcId="{44637982-0B7A-9E4B-8320-40413A30FD79}" destId="{65193A46-6ABE-F342-B97E-B904CC2F4AA9}" srcOrd="0" destOrd="0" presId="urn:microsoft.com/office/officeart/2005/8/layout/pList2#3"/>
    <dgm:cxn modelId="{DF00F8C4-51EF-C24D-8FC4-B1BBDF085E15}" type="presParOf" srcId="{44637982-0B7A-9E4B-8320-40413A30FD79}" destId="{0D805459-E0EA-BA47-B531-6707030F9120}" srcOrd="1" destOrd="0" presId="urn:microsoft.com/office/officeart/2005/8/layout/pList2#3"/>
    <dgm:cxn modelId="{7BFB0630-7D91-C84F-B2A3-37431081C667}" type="presParOf" srcId="{44637982-0B7A-9E4B-8320-40413A30FD79}" destId="{A159D2E9-DE2C-4B4C-B9BA-F131E64494A6}" srcOrd="2" destOrd="0" presId="urn:microsoft.com/office/officeart/2005/8/layout/pList2#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3C4D17-6F31-F54D-B5F2-EC46F82B13E3}" type="doc">
      <dgm:prSet loTypeId="urn:microsoft.com/office/officeart/2005/8/layout/pList2#4" loCatId="" qsTypeId="urn:microsoft.com/office/officeart/2005/8/quickstyle/3D1" qsCatId="3D" csTypeId="urn:microsoft.com/office/officeart/2005/8/colors/colorful3" csCatId="colorful" phldr="1"/>
      <dgm:spPr/>
    </dgm:pt>
    <dgm:pt modelId="{A1B3EB0A-6728-854F-9E66-95619B66F7F3}">
      <dgm:prSet phldrT="[Text]" custT="1"/>
      <dgm:spPr/>
      <dgm:t>
        <a:bodyPr/>
        <a:lstStyle/>
        <a:p>
          <a:r>
            <a:rPr kumimoji="1" lang="en-US" altLang="ja-JP" sz="3500" dirty="0" smtClean="0"/>
            <a:t>Volunteers</a:t>
          </a:r>
          <a:endParaRPr kumimoji="1" lang="ja-JP" altLang="en-US" sz="3500" dirty="0"/>
        </a:p>
      </dgm:t>
    </dgm:pt>
    <dgm:pt modelId="{7E36190E-4349-754A-93CB-C83CC0B57135}" type="parTrans" cxnId="{94735E48-A871-FE4B-9B0F-21245447F43E}">
      <dgm:prSet/>
      <dgm:spPr/>
      <dgm:t>
        <a:bodyPr/>
        <a:lstStyle/>
        <a:p>
          <a:endParaRPr kumimoji="1" lang="ja-JP" altLang="en-US"/>
        </a:p>
      </dgm:t>
    </dgm:pt>
    <dgm:pt modelId="{70D5E6BD-07CA-B849-8990-DD55540896D8}" type="sibTrans" cxnId="{94735E48-A871-FE4B-9B0F-21245447F43E}">
      <dgm:prSet/>
      <dgm:spPr/>
      <dgm:t>
        <a:bodyPr/>
        <a:lstStyle/>
        <a:p>
          <a:endParaRPr kumimoji="1" lang="ja-JP" altLang="en-US"/>
        </a:p>
      </dgm:t>
    </dgm:pt>
    <dgm:pt modelId="{AEC8A03A-C1CB-4C4E-B793-2789F7426A7B}">
      <dgm:prSet phldrT="[Text]" custT="1"/>
      <dgm:spPr/>
      <dgm:t>
        <a:bodyPr/>
        <a:lstStyle/>
        <a:p>
          <a:r>
            <a:rPr kumimoji="1" lang="en-US" altLang="ja-JP" sz="3500" dirty="0" smtClean="0"/>
            <a:t>Students</a:t>
          </a:r>
          <a:endParaRPr kumimoji="1" lang="ja-JP" altLang="en-US" sz="3500" dirty="0"/>
        </a:p>
      </dgm:t>
    </dgm:pt>
    <dgm:pt modelId="{5E5030DB-9696-EC49-B627-A1EF155D9740}" type="parTrans" cxnId="{AE7C640A-E1DF-3A48-AC07-EF2A64D994AE}">
      <dgm:prSet/>
      <dgm:spPr/>
      <dgm:t>
        <a:bodyPr/>
        <a:lstStyle/>
        <a:p>
          <a:endParaRPr kumimoji="1" lang="ja-JP" altLang="en-US"/>
        </a:p>
      </dgm:t>
    </dgm:pt>
    <dgm:pt modelId="{0081B148-286B-8F47-81ED-D01FA14C314A}" type="sibTrans" cxnId="{AE7C640A-E1DF-3A48-AC07-EF2A64D994AE}">
      <dgm:prSet/>
      <dgm:spPr/>
      <dgm:t>
        <a:bodyPr/>
        <a:lstStyle/>
        <a:p>
          <a:endParaRPr kumimoji="1" lang="ja-JP" altLang="en-US"/>
        </a:p>
      </dgm:t>
    </dgm:pt>
    <dgm:pt modelId="{471133A2-F891-8349-8E2A-D81326992AC0}" type="pres">
      <dgm:prSet presAssocID="{7E3C4D17-6F31-F54D-B5F2-EC46F82B13E3}" presName="Name0" presStyleCnt="0">
        <dgm:presLayoutVars>
          <dgm:dir/>
          <dgm:resizeHandles val="exact"/>
        </dgm:presLayoutVars>
      </dgm:prSet>
      <dgm:spPr/>
    </dgm:pt>
    <dgm:pt modelId="{0FC6E563-BAAA-9748-88EC-AB4890808ADB}" type="pres">
      <dgm:prSet presAssocID="{7E3C4D17-6F31-F54D-B5F2-EC46F82B13E3}" presName="bkgdShp" presStyleLbl="alignAccFollowNode1" presStyleIdx="0" presStyleCnt="1"/>
      <dgm:spPr/>
    </dgm:pt>
    <dgm:pt modelId="{92081335-4A73-A649-8C9B-8143EC1FE251}" type="pres">
      <dgm:prSet presAssocID="{7E3C4D17-6F31-F54D-B5F2-EC46F82B13E3}" presName="linComp" presStyleCnt="0"/>
      <dgm:spPr/>
    </dgm:pt>
    <dgm:pt modelId="{44637982-0B7A-9E4B-8320-40413A30FD79}" type="pres">
      <dgm:prSet presAssocID="{A1B3EB0A-6728-854F-9E66-95619B66F7F3}" presName="compNode" presStyleCnt="0"/>
      <dgm:spPr/>
    </dgm:pt>
    <dgm:pt modelId="{65193A46-6ABE-F342-B97E-B904CC2F4AA9}" type="pres">
      <dgm:prSet presAssocID="{A1B3EB0A-6728-854F-9E66-95619B66F7F3}" presName="node" presStyleLbl="node1" presStyleIdx="0" presStyleCnt="2">
        <dgm:presLayoutVars>
          <dgm:bulletEnabled val="1"/>
        </dgm:presLayoutVars>
      </dgm:prSet>
      <dgm:spPr/>
      <dgm:t>
        <a:bodyPr/>
        <a:lstStyle/>
        <a:p>
          <a:endParaRPr kumimoji="1" lang="ja-JP" altLang="en-US"/>
        </a:p>
      </dgm:t>
    </dgm:pt>
    <dgm:pt modelId="{0D805459-E0EA-BA47-B531-6707030F9120}" type="pres">
      <dgm:prSet presAssocID="{A1B3EB0A-6728-854F-9E66-95619B66F7F3}" presName="invisiNode" presStyleLbl="node1" presStyleIdx="0" presStyleCnt="2"/>
      <dgm:spPr/>
    </dgm:pt>
    <dgm:pt modelId="{A159D2E9-DE2C-4B4C-B9BA-F131E64494A6}" type="pres">
      <dgm:prSet presAssocID="{A1B3EB0A-6728-854F-9E66-95619B66F7F3}"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xmlns="" val="0"/>
              </a:ext>
            </a:extLst>
          </a:blip>
          <a:srcRect/>
          <a:stretch>
            <a:fillRect t="-35000" b="-35000"/>
          </a:stretch>
        </a:blipFill>
      </dgm:spPr>
    </dgm:pt>
    <dgm:pt modelId="{49077755-D011-E54C-848C-6B44C63E0D49}" type="pres">
      <dgm:prSet presAssocID="{70D5E6BD-07CA-B849-8990-DD55540896D8}" presName="sibTrans" presStyleLbl="sibTrans2D1" presStyleIdx="0" presStyleCnt="0"/>
      <dgm:spPr/>
      <dgm:t>
        <a:bodyPr/>
        <a:lstStyle/>
        <a:p>
          <a:endParaRPr kumimoji="1" lang="ja-JP" altLang="en-US"/>
        </a:p>
      </dgm:t>
    </dgm:pt>
    <dgm:pt modelId="{CE7CBAEE-6F06-6745-AF00-04F35B068C2D}" type="pres">
      <dgm:prSet presAssocID="{AEC8A03A-C1CB-4C4E-B793-2789F7426A7B}" presName="compNode" presStyleCnt="0"/>
      <dgm:spPr/>
    </dgm:pt>
    <dgm:pt modelId="{5C4A8DAA-9638-0040-A148-1B761D745433}" type="pres">
      <dgm:prSet presAssocID="{AEC8A03A-C1CB-4C4E-B793-2789F7426A7B}" presName="node" presStyleLbl="node1" presStyleIdx="1" presStyleCnt="2">
        <dgm:presLayoutVars>
          <dgm:bulletEnabled val="1"/>
        </dgm:presLayoutVars>
      </dgm:prSet>
      <dgm:spPr/>
      <dgm:t>
        <a:bodyPr/>
        <a:lstStyle/>
        <a:p>
          <a:endParaRPr kumimoji="1" lang="ja-JP" altLang="en-US"/>
        </a:p>
      </dgm:t>
    </dgm:pt>
    <dgm:pt modelId="{479317A2-8F30-6E41-9E9D-BA710A0D75B9}" type="pres">
      <dgm:prSet presAssocID="{AEC8A03A-C1CB-4C4E-B793-2789F7426A7B}" presName="invisiNode" presStyleLbl="node1" presStyleIdx="1" presStyleCnt="2"/>
      <dgm:spPr/>
    </dgm:pt>
    <dgm:pt modelId="{2CA67E13-4958-1749-999B-A2BC109725FC}" type="pres">
      <dgm:prSet presAssocID="{AEC8A03A-C1CB-4C4E-B793-2789F7426A7B}"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xmlns="" val="0"/>
              </a:ext>
            </a:extLst>
          </a:blip>
          <a:srcRect/>
          <a:stretch>
            <a:fillRect t="-101000" b="-101000"/>
          </a:stretch>
        </a:blipFill>
      </dgm:spPr>
    </dgm:pt>
  </dgm:ptLst>
  <dgm:cxnLst>
    <dgm:cxn modelId="{AD741A8E-4DC7-4A45-8A0B-7C5ACA1D23C4}" type="presOf" srcId="{7E3C4D17-6F31-F54D-B5F2-EC46F82B13E3}" destId="{471133A2-F891-8349-8E2A-D81326992AC0}" srcOrd="0" destOrd="0" presId="urn:microsoft.com/office/officeart/2005/8/layout/pList2#4"/>
    <dgm:cxn modelId="{94735E48-A871-FE4B-9B0F-21245447F43E}" srcId="{7E3C4D17-6F31-F54D-B5F2-EC46F82B13E3}" destId="{A1B3EB0A-6728-854F-9E66-95619B66F7F3}" srcOrd="0" destOrd="0" parTransId="{7E36190E-4349-754A-93CB-C83CC0B57135}" sibTransId="{70D5E6BD-07CA-B849-8990-DD55540896D8}"/>
    <dgm:cxn modelId="{AE7C640A-E1DF-3A48-AC07-EF2A64D994AE}" srcId="{7E3C4D17-6F31-F54D-B5F2-EC46F82B13E3}" destId="{AEC8A03A-C1CB-4C4E-B793-2789F7426A7B}" srcOrd="1" destOrd="0" parTransId="{5E5030DB-9696-EC49-B627-A1EF155D9740}" sibTransId="{0081B148-286B-8F47-81ED-D01FA14C314A}"/>
    <dgm:cxn modelId="{A78DAC6D-DCAC-914C-9A6F-C32ADB10460A}" type="presOf" srcId="{70D5E6BD-07CA-B849-8990-DD55540896D8}" destId="{49077755-D011-E54C-848C-6B44C63E0D49}" srcOrd="0" destOrd="0" presId="urn:microsoft.com/office/officeart/2005/8/layout/pList2#4"/>
    <dgm:cxn modelId="{E117D2B9-D410-8041-BE69-172D4CB3A4E5}" type="presOf" srcId="{AEC8A03A-C1CB-4C4E-B793-2789F7426A7B}" destId="{5C4A8DAA-9638-0040-A148-1B761D745433}" srcOrd="0" destOrd="0" presId="urn:microsoft.com/office/officeart/2005/8/layout/pList2#4"/>
    <dgm:cxn modelId="{6B05C2E3-37C2-E746-B946-437392606D3A}" type="presOf" srcId="{A1B3EB0A-6728-854F-9E66-95619B66F7F3}" destId="{65193A46-6ABE-F342-B97E-B904CC2F4AA9}" srcOrd="0" destOrd="0" presId="urn:microsoft.com/office/officeart/2005/8/layout/pList2#4"/>
    <dgm:cxn modelId="{5DA6CDAD-DABA-DD44-B161-65B5996EBB94}" type="presParOf" srcId="{471133A2-F891-8349-8E2A-D81326992AC0}" destId="{0FC6E563-BAAA-9748-88EC-AB4890808ADB}" srcOrd="0" destOrd="0" presId="urn:microsoft.com/office/officeart/2005/8/layout/pList2#4"/>
    <dgm:cxn modelId="{45ECAE76-31BC-6C4D-8561-43F3B9FF79A3}" type="presParOf" srcId="{471133A2-F891-8349-8E2A-D81326992AC0}" destId="{92081335-4A73-A649-8C9B-8143EC1FE251}" srcOrd="1" destOrd="0" presId="urn:microsoft.com/office/officeart/2005/8/layout/pList2#4"/>
    <dgm:cxn modelId="{2EDE6463-B724-224C-933D-64C27A9D9892}" type="presParOf" srcId="{92081335-4A73-A649-8C9B-8143EC1FE251}" destId="{44637982-0B7A-9E4B-8320-40413A30FD79}" srcOrd="0" destOrd="0" presId="urn:microsoft.com/office/officeart/2005/8/layout/pList2#4"/>
    <dgm:cxn modelId="{0E3866E1-E1DC-3749-95FD-E70077A90A2B}" type="presParOf" srcId="{44637982-0B7A-9E4B-8320-40413A30FD79}" destId="{65193A46-6ABE-F342-B97E-B904CC2F4AA9}" srcOrd="0" destOrd="0" presId="urn:microsoft.com/office/officeart/2005/8/layout/pList2#4"/>
    <dgm:cxn modelId="{95C83634-C4A0-C54C-AD68-A738A2B6A861}" type="presParOf" srcId="{44637982-0B7A-9E4B-8320-40413A30FD79}" destId="{0D805459-E0EA-BA47-B531-6707030F9120}" srcOrd="1" destOrd="0" presId="urn:microsoft.com/office/officeart/2005/8/layout/pList2#4"/>
    <dgm:cxn modelId="{CCD16992-A252-3445-BDF3-96CE94D7ABAA}" type="presParOf" srcId="{44637982-0B7A-9E4B-8320-40413A30FD79}" destId="{A159D2E9-DE2C-4B4C-B9BA-F131E64494A6}" srcOrd="2" destOrd="0" presId="urn:microsoft.com/office/officeart/2005/8/layout/pList2#4"/>
    <dgm:cxn modelId="{2FF0EDB9-3F0F-FF41-84B8-0F30A043E8FF}" type="presParOf" srcId="{92081335-4A73-A649-8C9B-8143EC1FE251}" destId="{49077755-D011-E54C-848C-6B44C63E0D49}" srcOrd="1" destOrd="0" presId="urn:microsoft.com/office/officeart/2005/8/layout/pList2#4"/>
    <dgm:cxn modelId="{A0E4BC11-063D-C144-9288-7B0FE5B28CB6}" type="presParOf" srcId="{92081335-4A73-A649-8C9B-8143EC1FE251}" destId="{CE7CBAEE-6F06-6745-AF00-04F35B068C2D}" srcOrd="2" destOrd="0" presId="urn:microsoft.com/office/officeart/2005/8/layout/pList2#4"/>
    <dgm:cxn modelId="{559B8594-B758-6645-822A-461AE80D5245}" type="presParOf" srcId="{CE7CBAEE-6F06-6745-AF00-04F35B068C2D}" destId="{5C4A8DAA-9638-0040-A148-1B761D745433}" srcOrd="0" destOrd="0" presId="urn:microsoft.com/office/officeart/2005/8/layout/pList2#4"/>
    <dgm:cxn modelId="{D47544C1-08C9-BA40-9097-8A4A76112DAA}" type="presParOf" srcId="{CE7CBAEE-6F06-6745-AF00-04F35B068C2D}" destId="{479317A2-8F30-6E41-9E9D-BA710A0D75B9}" srcOrd="1" destOrd="0" presId="urn:microsoft.com/office/officeart/2005/8/layout/pList2#4"/>
    <dgm:cxn modelId="{8455085A-89C4-CC45-920A-51706A1C3F73}" type="presParOf" srcId="{CE7CBAEE-6F06-6745-AF00-04F35B068C2D}" destId="{2CA67E13-4958-1749-999B-A2BC109725FC}" srcOrd="2" destOrd="0" presId="urn:microsoft.com/office/officeart/2005/8/layout/pList2#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8D7DD0-5329-1B4F-9B20-D2A743C08FDF}" type="doc">
      <dgm:prSet loTypeId="urn:microsoft.com/office/officeart/2005/8/layout/hList1" loCatId="" qsTypeId="urn:microsoft.com/office/officeart/2005/8/quickstyle/3D1" qsCatId="3D" csTypeId="urn:microsoft.com/office/officeart/2005/8/colors/colorful1#2" csCatId="colorful" phldr="1"/>
      <dgm:spPr/>
      <dgm:t>
        <a:bodyPr/>
        <a:lstStyle/>
        <a:p>
          <a:endParaRPr kumimoji="1" lang="ja-JP" altLang="en-US"/>
        </a:p>
      </dgm:t>
    </dgm:pt>
    <dgm:pt modelId="{E2A2FE63-283E-E445-94BC-D7BFABCD59E3}">
      <dgm:prSet phldrT="[Text]"/>
      <dgm:spPr/>
      <dgm:t>
        <a:bodyPr/>
        <a:lstStyle/>
        <a:p>
          <a:r>
            <a:rPr kumimoji="1" lang="en-US" altLang="ja-JP" dirty="0" smtClean="0"/>
            <a:t>Observations</a:t>
          </a:r>
          <a:endParaRPr kumimoji="1" lang="ja-JP" altLang="en-US" dirty="0"/>
        </a:p>
      </dgm:t>
    </dgm:pt>
    <dgm:pt modelId="{60B7E841-3543-544D-8469-DF2937F195F2}" type="parTrans" cxnId="{6A091659-1AF8-3847-90EE-A2610BFF7A61}">
      <dgm:prSet/>
      <dgm:spPr/>
      <dgm:t>
        <a:bodyPr/>
        <a:lstStyle/>
        <a:p>
          <a:endParaRPr kumimoji="1" lang="ja-JP" altLang="en-US"/>
        </a:p>
      </dgm:t>
    </dgm:pt>
    <dgm:pt modelId="{D45C0D72-18C4-A64E-812F-F52ABF874EA5}" type="sibTrans" cxnId="{6A091659-1AF8-3847-90EE-A2610BFF7A61}">
      <dgm:prSet/>
      <dgm:spPr/>
      <dgm:t>
        <a:bodyPr/>
        <a:lstStyle/>
        <a:p>
          <a:endParaRPr kumimoji="1" lang="ja-JP" altLang="en-US"/>
        </a:p>
      </dgm:t>
    </dgm:pt>
    <dgm:pt modelId="{5F01BCF6-EAF1-0B46-944F-E7FB388F23F0}">
      <dgm:prSet phldrT="[Text]"/>
      <dgm:spPr/>
      <dgm:t>
        <a:bodyPr/>
        <a:lstStyle/>
        <a:p>
          <a:r>
            <a:rPr kumimoji="1" lang="en-US" altLang="ja-JP" dirty="0" smtClean="0"/>
            <a:t>3 researchers = 3 roles in the classroom</a:t>
          </a:r>
          <a:endParaRPr kumimoji="1" lang="ja-JP" altLang="en-US" dirty="0"/>
        </a:p>
      </dgm:t>
    </dgm:pt>
    <dgm:pt modelId="{31D09C74-CE4B-7D47-861D-2446257359C6}" type="parTrans" cxnId="{8A8306D7-8611-0D49-856B-D5DA14200016}">
      <dgm:prSet/>
      <dgm:spPr/>
      <dgm:t>
        <a:bodyPr/>
        <a:lstStyle/>
        <a:p>
          <a:endParaRPr kumimoji="1" lang="ja-JP" altLang="en-US"/>
        </a:p>
      </dgm:t>
    </dgm:pt>
    <dgm:pt modelId="{851E424B-756D-DA42-A4C4-40480649BA6D}" type="sibTrans" cxnId="{8A8306D7-8611-0D49-856B-D5DA14200016}">
      <dgm:prSet/>
      <dgm:spPr/>
      <dgm:t>
        <a:bodyPr/>
        <a:lstStyle/>
        <a:p>
          <a:endParaRPr kumimoji="1" lang="ja-JP" altLang="en-US"/>
        </a:p>
      </dgm:t>
    </dgm:pt>
    <dgm:pt modelId="{81A70619-69DF-634D-A25F-085291A9C7BA}">
      <dgm:prSet phldrT="[Text]"/>
      <dgm:spPr/>
      <dgm:t>
        <a:bodyPr/>
        <a:lstStyle/>
        <a:p>
          <a:r>
            <a:rPr kumimoji="1" lang="en-US" altLang="ja-JP" dirty="0" smtClean="0"/>
            <a:t>Two major observations:</a:t>
          </a:r>
          <a:endParaRPr kumimoji="1" lang="ja-JP" altLang="en-US" dirty="0"/>
        </a:p>
      </dgm:t>
    </dgm:pt>
    <dgm:pt modelId="{46641455-91D1-5046-8901-D85BA04F4803}" type="parTrans" cxnId="{468A87E4-03AE-584B-9B99-A4ED5D66BADE}">
      <dgm:prSet/>
      <dgm:spPr/>
      <dgm:t>
        <a:bodyPr/>
        <a:lstStyle/>
        <a:p>
          <a:endParaRPr kumimoji="1" lang="ja-JP" altLang="en-US"/>
        </a:p>
      </dgm:t>
    </dgm:pt>
    <dgm:pt modelId="{ECD7BEFC-207A-D945-8FFC-9D5093E47B6E}" type="sibTrans" cxnId="{468A87E4-03AE-584B-9B99-A4ED5D66BADE}">
      <dgm:prSet/>
      <dgm:spPr/>
      <dgm:t>
        <a:bodyPr/>
        <a:lstStyle/>
        <a:p>
          <a:endParaRPr kumimoji="1" lang="ja-JP" altLang="en-US"/>
        </a:p>
      </dgm:t>
    </dgm:pt>
    <dgm:pt modelId="{B50707A9-6628-BD45-9A69-5722958269DB}">
      <dgm:prSet phldrT="[Text]"/>
      <dgm:spPr/>
      <dgm:t>
        <a:bodyPr/>
        <a:lstStyle/>
        <a:p>
          <a:r>
            <a:rPr kumimoji="1" lang="en-US" altLang="ja-JP" dirty="0" smtClean="0"/>
            <a:t>Lower literacy skills in four clients (later reduced to one)</a:t>
          </a:r>
          <a:endParaRPr kumimoji="1" lang="ja-JP" altLang="en-US" dirty="0"/>
        </a:p>
      </dgm:t>
    </dgm:pt>
    <dgm:pt modelId="{A71D3C0A-E9A8-6446-A497-7BCBFF2E9A75}" type="parTrans" cxnId="{F24B0EA7-5B33-914E-A586-DA31BAD35434}">
      <dgm:prSet/>
      <dgm:spPr/>
      <dgm:t>
        <a:bodyPr/>
        <a:lstStyle/>
        <a:p>
          <a:endParaRPr kumimoji="1" lang="ja-JP" altLang="en-US"/>
        </a:p>
      </dgm:t>
    </dgm:pt>
    <dgm:pt modelId="{576C57AE-C208-5C44-B902-CAD5737A90FE}" type="sibTrans" cxnId="{F24B0EA7-5B33-914E-A586-DA31BAD35434}">
      <dgm:prSet/>
      <dgm:spPr/>
      <dgm:t>
        <a:bodyPr/>
        <a:lstStyle/>
        <a:p>
          <a:endParaRPr kumimoji="1" lang="ja-JP" altLang="en-US"/>
        </a:p>
      </dgm:t>
    </dgm:pt>
    <dgm:pt modelId="{1AF73A10-A739-4E48-84C8-3FF7B98DCA5E}">
      <dgm:prSet phldrT="[Text]"/>
      <dgm:spPr/>
      <dgm:t>
        <a:bodyPr/>
        <a:lstStyle/>
        <a:p>
          <a:r>
            <a:rPr kumimoji="1" lang="en-US" altLang="ja-JP" dirty="0" smtClean="0"/>
            <a:t>Some students better at writing than producing</a:t>
          </a:r>
          <a:endParaRPr kumimoji="1" lang="ja-JP" altLang="en-US" dirty="0"/>
        </a:p>
      </dgm:t>
    </dgm:pt>
    <dgm:pt modelId="{91C2D387-D727-0A4E-8B5E-672E5FC2ED55}" type="parTrans" cxnId="{E128FAD3-CAA5-BE47-AF44-8D1579BF47C1}">
      <dgm:prSet/>
      <dgm:spPr/>
      <dgm:t>
        <a:bodyPr/>
        <a:lstStyle/>
        <a:p>
          <a:endParaRPr kumimoji="1" lang="ja-JP" altLang="en-US"/>
        </a:p>
      </dgm:t>
    </dgm:pt>
    <dgm:pt modelId="{F2EE1228-4F98-FD43-89AA-8B2D801976C5}" type="sibTrans" cxnId="{E128FAD3-CAA5-BE47-AF44-8D1579BF47C1}">
      <dgm:prSet/>
      <dgm:spPr/>
      <dgm:t>
        <a:bodyPr/>
        <a:lstStyle/>
        <a:p>
          <a:endParaRPr kumimoji="1" lang="ja-JP" altLang="en-US"/>
        </a:p>
      </dgm:t>
    </dgm:pt>
    <dgm:pt modelId="{3C645D5D-BC4C-4C4D-AE55-2959270FDE0F}">
      <dgm:prSet phldrT="[Text]"/>
      <dgm:spPr/>
      <dgm:t>
        <a:bodyPr/>
        <a:lstStyle/>
        <a:p>
          <a:r>
            <a:rPr kumimoji="1" lang="en-US" altLang="ja-JP" dirty="0" smtClean="0"/>
            <a:t>Students requested further assistance in spelling and vocabulary</a:t>
          </a:r>
          <a:endParaRPr kumimoji="1" lang="ja-JP" altLang="en-US" dirty="0"/>
        </a:p>
      </dgm:t>
    </dgm:pt>
    <dgm:pt modelId="{AD923CCE-4054-DD40-815A-8204376D4648}" type="sibTrans" cxnId="{225E3A80-B77D-C94D-9D76-4381840E943D}">
      <dgm:prSet/>
      <dgm:spPr/>
      <dgm:t>
        <a:bodyPr/>
        <a:lstStyle/>
        <a:p>
          <a:endParaRPr kumimoji="1" lang="ja-JP" altLang="en-US"/>
        </a:p>
      </dgm:t>
    </dgm:pt>
    <dgm:pt modelId="{4A0D5E4E-331D-1744-A4D5-C6658194A611}" type="parTrans" cxnId="{225E3A80-B77D-C94D-9D76-4381840E943D}">
      <dgm:prSet/>
      <dgm:spPr/>
      <dgm:t>
        <a:bodyPr/>
        <a:lstStyle/>
        <a:p>
          <a:endParaRPr kumimoji="1" lang="ja-JP" altLang="en-US"/>
        </a:p>
      </dgm:t>
    </dgm:pt>
    <dgm:pt modelId="{760634E3-F3F4-B14B-A09B-5B1153C98ABE}" type="pres">
      <dgm:prSet presAssocID="{818D7DD0-5329-1B4F-9B20-D2A743C08FDF}" presName="Name0" presStyleCnt="0">
        <dgm:presLayoutVars>
          <dgm:dir/>
          <dgm:animLvl val="lvl"/>
          <dgm:resizeHandles val="exact"/>
        </dgm:presLayoutVars>
      </dgm:prSet>
      <dgm:spPr/>
      <dgm:t>
        <a:bodyPr/>
        <a:lstStyle/>
        <a:p>
          <a:endParaRPr kumimoji="1" lang="ja-JP" altLang="en-US"/>
        </a:p>
      </dgm:t>
    </dgm:pt>
    <dgm:pt modelId="{FBFECF43-72D2-AC48-ADD6-DE0B0C3CA2B5}" type="pres">
      <dgm:prSet presAssocID="{E2A2FE63-283E-E445-94BC-D7BFABCD59E3}" presName="composite" presStyleCnt="0"/>
      <dgm:spPr/>
      <dgm:t>
        <a:bodyPr/>
        <a:lstStyle/>
        <a:p>
          <a:endParaRPr kumimoji="1" lang="ja-JP" altLang="en-US"/>
        </a:p>
      </dgm:t>
    </dgm:pt>
    <dgm:pt modelId="{5782F518-CA5C-2449-BA4C-E253695264DB}" type="pres">
      <dgm:prSet presAssocID="{E2A2FE63-283E-E445-94BC-D7BFABCD59E3}" presName="parTx" presStyleLbl="alignNode1" presStyleIdx="0" presStyleCnt="1">
        <dgm:presLayoutVars>
          <dgm:chMax val="0"/>
          <dgm:chPref val="0"/>
          <dgm:bulletEnabled val="1"/>
        </dgm:presLayoutVars>
      </dgm:prSet>
      <dgm:spPr/>
      <dgm:t>
        <a:bodyPr/>
        <a:lstStyle/>
        <a:p>
          <a:endParaRPr kumimoji="1" lang="ja-JP" altLang="en-US"/>
        </a:p>
      </dgm:t>
    </dgm:pt>
    <dgm:pt modelId="{F9BC92B0-895D-AA43-AF20-0B4784F63A2F}" type="pres">
      <dgm:prSet presAssocID="{E2A2FE63-283E-E445-94BC-D7BFABCD59E3}" presName="desTx" presStyleLbl="alignAccFollowNode1" presStyleIdx="0" presStyleCnt="1">
        <dgm:presLayoutVars>
          <dgm:bulletEnabled val="1"/>
        </dgm:presLayoutVars>
      </dgm:prSet>
      <dgm:spPr/>
      <dgm:t>
        <a:bodyPr/>
        <a:lstStyle/>
        <a:p>
          <a:endParaRPr kumimoji="1" lang="ja-JP" altLang="en-US"/>
        </a:p>
      </dgm:t>
    </dgm:pt>
  </dgm:ptLst>
  <dgm:cxnLst>
    <dgm:cxn modelId="{263A4F24-3E97-8D4E-BEA8-5EF0452EBA29}" type="presOf" srcId="{E2A2FE63-283E-E445-94BC-D7BFABCD59E3}" destId="{5782F518-CA5C-2449-BA4C-E253695264DB}" srcOrd="0" destOrd="0" presId="urn:microsoft.com/office/officeart/2005/8/layout/hList1"/>
    <dgm:cxn modelId="{9C2CADA8-5E46-5F4B-81CA-6262E6A3FA8C}" type="presOf" srcId="{1AF73A10-A739-4E48-84C8-3FF7B98DCA5E}" destId="{F9BC92B0-895D-AA43-AF20-0B4784F63A2F}" srcOrd="0" destOrd="3" presId="urn:microsoft.com/office/officeart/2005/8/layout/hList1"/>
    <dgm:cxn modelId="{8A8306D7-8611-0D49-856B-D5DA14200016}" srcId="{E2A2FE63-283E-E445-94BC-D7BFABCD59E3}" destId="{5F01BCF6-EAF1-0B46-944F-E7FB388F23F0}" srcOrd="0" destOrd="0" parTransId="{31D09C74-CE4B-7D47-861D-2446257359C6}" sibTransId="{851E424B-756D-DA42-A4C4-40480649BA6D}"/>
    <dgm:cxn modelId="{E8FABE0D-C717-7149-B3DE-E5DBEE41774A}" type="presOf" srcId="{81A70619-69DF-634D-A25F-085291A9C7BA}" destId="{F9BC92B0-895D-AA43-AF20-0B4784F63A2F}" srcOrd="0" destOrd="1" presId="urn:microsoft.com/office/officeart/2005/8/layout/hList1"/>
    <dgm:cxn modelId="{F24B0EA7-5B33-914E-A586-DA31BAD35434}" srcId="{81A70619-69DF-634D-A25F-085291A9C7BA}" destId="{B50707A9-6628-BD45-9A69-5722958269DB}" srcOrd="0" destOrd="0" parTransId="{A71D3C0A-E9A8-6446-A497-7BCBFF2E9A75}" sibTransId="{576C57AE-C208-5C44-B902-CAD5737A90FE}"/>
    <dgm:cxn modelId="{284B9962-E209-E94B-B234-78B7B582260B}" type="presOf" srcId="{5F01BCF6-EAF1-0B46-944F-E7FB388F23F0}" destId="{F9BC92B0-895D-AA43-AF20-0B4784F63A2F}" srcOrd="0" destOrd="0" presId="urn:microsoft.com/office/officeart/2005/8/layout/hList1"/>
    <dgm:cxn modelId="{E128FAD3-CAA5-BE47-AF44-8D1579BF47C1}" srcId="{81A70619-69DF-634D-A25F-085291A9C7BA}" destId="{1AF73A10-A739-4E48-84C8-3FF7B98DCA5E}" srcOrd="1" destOrd="0" parTransId="{91C2D387-D727-0A4E-8B5E-672E5FC2ED55}" sibTransId="{F2EE1228-4F98-FD43-89AA-8B2D801976C5}"/>
    <dgm:cxn modelId="{6A091659-1AF8-3847-90EE-A2610BFF7A61}" srcId="{818D7DD0-5329-1B4F-9B20-D2A743C08FDF}" destId="{E2A2FE63-283E-E445-94BC-D7BFABCD59E3}" srcOrd="0" destOrd="0" parTransId="{60B7E841-3543-544D-8469-DF2937F195F2}" sibTransId="{D45C0D72-18C4-A64E-812F-F52ABF874EA5}"/>
    <dgm:cxn modelId="{468A87E4-03AE-584B-9B99-A4ED5D66BADE}" srcId="{E2A2FE63-283E-E445-94BC-D7BFABCD59E3}" destId="{81A70619-69DF-634D-A25F-085291A9C7BA}" srcOrd="1" destOrd="0" parTransId="{46641455-91D1-5046-8901-D85BA04F4803}" sibTransId="{ECD7BEFC-207A-D945-8FFC-9D5093E47B6E}"/>
    <dgm:cxn modelId="{BFE4EFD1-2DE8-D440-9F34-830879D4069C}" type="presOf" srcId="{B50707A9-6628-BD45-9A69-5722958269DB}" destId="{F9BC92B0-895D-AA43-AF20-0B4784F63A2F}" srcOrd="0" destOrd="2" presId="urn:microsoft.com/office/officeart/2005/8/layout/hList1"/>
    <dgm:cxn modelId="{E0B3E8C3-2B35-AB4B-817C-C8BA0931B7B4}" type="presOf" srcId="{3C645D5D-BC4C-4C4D-AE55-2959270FDE0F}" destId="{F9BC92B0-895D-AA43-AF20-0B4784F63A2F}" srcOrd="0" destOrd="4" presId="urn:microsoft.com/office/officeart/2005/8/layout/hList1"/>
    <dgm:cxn modelId="{225E3A80-B77D-C94D-9D76-4381840E943D}" srcId="{E2A2FE63-283E-E445-94BC-D7BFABCD59E3}" destId="{3C645D5D-BC4C-4C4D-AE55-2959270FDE0F}" srcOrd="2" destOrd="0" parTransId="{4A0D5E4E-331D-1744-A4D5-C6658194A611}" sibTransId="{AD923CCE-4054-DD40-815A-8204376D4648}"/>
    <dgm:cxn modelId="{3E367EAF-B9E2-1840-B4B9-796EE2566CD3}" type="presOf" srcId="{818D7DD0-5329-1B4F-9B20-D2A743C08FDF}" destId="{760634E3-F3F4-B14B-A09B-5B1153C98ABE}" srcOrd="0" destOrd="0" presId="urn:microsoft.com/office/officeart/2005/8/layout/hList1"/>
    <dgm:cxn modelId="{5612C7B8-549C-994B-9FFA-F3D26C7D7331}" type="presParOf" srcId="{760634E3-F3F4-B14B-A09B-5B1153C98ABE}" destId="{FBFECF43-72D2-AC48-ADD6-DE0B0C3CA2B5}" srcOrd="0" destOrd="0" presId="urn:microsoft.com/office/officeart/2005/8/layout/hList1"/>
    <dgm:cxn modelId="{ED1AEB69-83A3-1141-B49B-47392ED3A42B}" type="presParOf" srcId="{FBFECF43-72D2-AC48-ADD6-DE0B0C3CA2B5}" destId="{5782F518-CA5C-2449-BA4C-E253695264DB}" srcOrd="0" destOrd="0" presId="urn:microsoft.com/office/officeart/2005/8/layout/hList1"/>
    <dgm:cxn modelId="{6E8A4E67-138B-A941-879E-133728FC1487}" type="presParOf" srcId="{FBFECF43-72D2-AC48-ADD6-DE0B0C3CA2B5}" destId="{F9BC92B0-895D-AA43-AF20-0B4784F63A2F}"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8D7DD0-5329-1B4F-9B20-D2A743C08FDF}" type="doc">
      <dgm:prSet loTypeId="urn:microsoft.com/office/officeart/2005/8/layout/hList1" loCatId="" qsTypeId="urn:microsoft.com/office/officeart/2005/8/quickstyle/3D1" qsCatId="3D" csTypeId="urn:microsoft.com/office/officeart/2005/8/colors/colorful4" csCatId="colorful" phldr="1"/>
      <dgm:spPr/>
      <dgm:t>
        <a:bodyPr/>
        <a:lstStyle/>
        <a:p>
          <a:endParaRPr kumimoji="1" lang="ja-JP" altLang="en-US"/>
        </a:p>
      </dgm:t>
    </dgm:pt>
    <dgm:pt modelId="{E388F86D-2840-A34A-8870-A14E0EE400DF}">
      <dgm:prSet phldrT="[Text]"/>
      <dgm:spPr/>
      <dgm:t>
        <a:bodyPr/>
        <a:lstStyle/>
        <a:p>
          <a:pPr>
            <a:lnSpc>
              <a:spcPct val="80000"/>
            </a:lnSpc>
          </a:pPr>
          <a:r>
            <a:rPr kumimoji="1" lang="en-US" altLang="ja-JP" dirty="0" smtClean="0"/>
            <a:t>Student</a:t>
          </a:r>
        </a:p>
        <a:p>
          <a:pPr>
            <a:lnSpc>
              <a:spcPct val="80000"/>
            </a:lnSpc>
          </a:pPr>
          <a:r>
            <a:rPr kumimoji="1" lang="en-US" altLang="ja-JP" dirty="0" smtClean="0"/>
            <a:t>Questionnaires</a:t>
          </a:r>
          <a:endParaRPr kumimoji="1" lang="ja-JP" altLang="en-US" dirty="0"/>
        </a:p>
      </dgm:t>
    </dgm:pt>
    <dgm:pt modelId="{B2F9D9B0-A6E4-8744-A051-16F3E93D3B0D}" type="parTrans" cxnId="{C8880EF2-C952-5A42-BD52-403B99379D23}">
      <dgm:prSet/>
      <dgm:spPr/>
      <dgm:t>
        <a:bodyPr/>
        <a:lstStyle/>
        <a:p>
          <a:endParaRPr kumimoji="1" lang="ja-JP" altLang="en-US"/>
        </a:p>
      </dgm:t>
    </dgm:pt>
    <dgm:pt modelId="{7ECC2EC7-8B4B-2548-A406-B586BC8E873E}" type="sibTrans" cxnId="{C8880EF2-C952-5A42-BD52-403B99379D23}">
      <dgm:prSet/>
      <dgm:spPr/>
      <dgm:t>
        <a:bodyPr/>
        <a:lstStyle/>
        <a:p>
          <a:endParaRPr kumimoji="1" lang="ja-JP" altLang="en-US"/>
        </a:p>
      </dgm:t>
    </dgm:pt>
    <dgm:pt modelId="{A01AEB3E-67B9-0742-AEA4-436BA8C9A506}">
      <dgm:prSet phldrT="[Text]"/>
      <dgm:spPr/>
      <dgm:t>
        <a:bodyPr/>
        <a:lstStyle/>
        <a:p>
          <a:pPr marL="179388" indent="-179388" defTabSz="844550">
            <a:lnSpc>
              <a:spcPct val="90000"/>
            </a:lnSpc>
            <a:spcBef>
              <a:spcPct val="0"/>
            </a:spcBef>
            <a:spcAft>
              <a:spcPct val="15000"/>
            </a:spcAft>
            <a:buNone/>
          </a:pPr>
          <a:r>
            <a:rPr kumimoji="1" lang="en-US" altLang="ja-JP" dirty="0" smtClean="0"/>
            <a:t>Three questions</a:t>
          </a:r>
          <a:endParaRPr kumimoji="1" lang="ja-JP" altLang="en-US" dirty="0"/>
        </a:p>
      </dgm:t>
    </dgm:pt>
    <dgm:pt modelId="{2E39FB28-F935-9A4E-B48B-1E546F1E03C8}" type="parTrans" cxnId="{F3F590BD-C713-CD4A-9F33-2AEF1A59753A}">
      <dgm:prSet/>
      <dgm:spPr/>
      <dgm:t>
        <a:bodyPr/>
        <a:lstStyle/>
        <a:p>
          <a:endParaRPr kumimoji="1" lang="ja-JP" altLang="en-US"/>
        </a:p>
      </dgm:t>
    </dgm:pt>
    <dgm:pt modelId="{887F008D-93CD-5C49-B240-195117DFF67A}" type="sibTrans" cxnId="{F3F590BD-C713-CD4A-9F33-2AEF1A59753A}">
      <dgm:prSet/>
      <dgm:spPr/>
      <dgm:t>
        <a:bodyPr/>
        <a:lstStyle/>
        <a:p>
          <a:endParaRPr kumimoji="1" lang="ja-JP" altLang="en-US"/>
        </a:p>
      </dgm:t>
    </dgm:pt>
    <dgm:pt modelId="{64D95387-5715-6A4B-9F7A-4E29D991B1D9}">
      <dgm:prSet phldrT="[Text]"/>
      <dgm:spPr/>
      <dgm:t>
        <a:bodyPr/>
        <a:lstStyle/>
        <a:p>
          <a:pPr marL="179388" indent="-179388" defTabSz="844550">
            <a:lnSpc>
              <a:spcPct val="90000"/>
            </a:lnSpc>
            <a:spcBef>
              <a:spcPct val="0"/>
            </a:spcBef>
            <a:spcAft>
              <a:spcPct val="15000"/>
            </a:spcAft>
            <a:buNone/>
          </a:pPr>
          <a:r>
            <a:rPr kumimoji="1" lang="en-US" altLang="ja-JP" dirty="0" smtClean="0"/>
            <a:t>Responses</a:t>
          </a:r>
          <a:endParaRPr kumimoji="1" lang="ja-JP" altLang="en-US" dirty="0"/>
        </a:p>
      </dgm:t>
    </dgm:pt>
    <dgm:pt modelId="{3ED3F64D-43A6-3A4E-B09C-DDC7CEA64D30}" type="parTrans" cxnId="{113C26DA-A2D7-684F-8C9E-D85BE9D1396E}">
      <dgm:prSet/>
      <dgm:spPr/>
      <dgm:t>
        <a:bodyPr/>
        <a:lstStyle/>
        <a:p>
          <a:endParaRPr kumimoji="1" lang="ja-JP" altLang="en-US"/>
        </a:p>
      </dgm:t>
    </dgm:pt>
    <dgm:pt modelId="{E280F40A-6CBA-C241-820A-7F799A4360C3}" type="sibTrans" cxnId="{113C26DA-A2D7-684F-8C9E-D85BE9D1396E}">
      <dgm:prSet/>
      <dgm:spPr/>
      <dgm:t>
        <a:bodyPr/>
        <a:lstStyle/>
        <a:p>
          <a:endParaRPr kumimoji="1" lang="ja-JP" altLang="en-US"/>
        </a:p>
      </dgm:t>
    </dgm:pt>
    <dgm:pt modelId="{B6D89DB8-CBB5-6D45-866E-190AEDA9C3F3}">
      <dgm:prSet phldrT="[Text]"/>
      <dgm:spPr/>
      <dgm:t>
        <a:bodyPr/>
        <a:lstStyle/>
        <a:p>
          <a:pPr marL="723900" indent="-273050" defTabSz="844550">
            <a:lnSpc>
              <a:spcPct val="90000"/>
            </a:lnSpc>
            <a:spcBef>
              <a:spcPct val="0"/>
            </a:spcBef>
            <a:spcAft>
              <a:spcPct val="15000"/>
            </a:spcAft>
            <a:buNone/>
          </a:pPr>
          <a:r>
            <a:rPr kumimoji="1" lang="en-US" altLang="ja-JP" dirty="0" smtClean="0"/>
            <a:t>Students want to learn English to communicate better with doctors, case managers, etc.</a:t>
          </a:r>
          <a:endParaRPr kumimoji="1" lang="ja-JP" altLang="en-US" dirty="0"/>
        </a:p>
      </dgm:t>
    </dgm:pt>
    <dgm:pt modelId="{8A0007B9-1F49-0D45-ACCA-9F695323B6C1}" type="parTrans" cxnId="{DFD422CC-1FFD-9C43-953A-0C09CB5FB1B0}">
      <dgm:prSet/>
      <dgm:spPr/>
      <dgm:t>
        <a:bodyPr/>
        <a:lstStyle/>
        <a:p>
          <a:endParaRPr kumimoji="1" lang="ja-JP" altLang="en-US"/>
        </a:p>
      </dgm:t>
    </dgm:pt>
    <dgm:pt modelId="{A8929604-6D84-4046-BBF8-192C0EE4DC48}" type="sibTrans" cxnId="{DFD422CC-1FFD-9C43-953A-0C09CB5FB1B0}">
      <dgm:prSet/>
      <dgm:spPr/>
      <dgm:t>
        <a:bodyPr/>
        <a:lstStyle/>
        <a:p>
          <a:endParaRPr kumimoji="1" lang="ja-JP" altLang="en-US"/>
        </a:p>
      </dgm:t>
    </dgm:pt>
    <dgm:pt modelId="{6D45EACD-6F2C-C849-8635-34958A654A96}">
      <dgm:prSet phldrT="[Text]"/>
      <dgm:spPr/>
      <dgm:t>
        <a:bodyPr/>
        <a:lstStyle/>
        <a:p>
          <a:pPr marL="723900" indent="-273050" defTabSz="844550">
            <a:lnSpc>
              <a:spcPct val="90000"/>
            </a:lnSpc>
            <a:spcBef>
              <a:spcPct val="0"/>
            </a:spcBef>
            <a:spcAft>
              <a:spcPct val="15000"/>
            </a:spcAft>
            <a:buNone/>
          </a:pPr>
          <a:r>
            <a:rPr kumimoji="1" lang="en-US" altLang="ja-JP" dirty="0" smtClean="0"/>
            <a:t>Students want to live in Hawaii for better economic standing</a:t>
          </a:r>
          <a:endParaRPr kumimoji="1" lang="ja-JP" altLang="en-US" dirty="0"/>
        </a:p>
      </dgm:t>
    </dgm:pt>
    <dgm:pt modelId="{96E6AA00-68D2-3C49-ABAD-8E2EF339A45A}" type="parTrans" cxnId="{DC8B8E52-984A-F048-8496-01DD5CC8EAF5}">
      <dgm:prSet/>
      <dgm:spPr/>
      <dgm:t>
        <a:bodyPr/>
        <a:lstStyle/>
        <a:p>
          <a:endParaRPr kumimoji="1" lang="ja-JP" altLang="en-US"/>
        </a:p>
      </dgm:t>
    </dgm:pt>
    <dgm:pt modelId="{C3EF0CCB-58D0-3C45-B6DB-4B803D991295}" type="sibTrans" cxnId="{DC8B8E52-984A-F048-8496-01DD5CC8EAF5}">
      <dgm:prSet/>
      <dgm:spPr/>
      <dgm:t>
        <a:bodyPr/>
        <a:lstStyle/>
        <a:p>
          <a:endParaRPr kumimoji="1" lang="ja-JP" altLang="en-US"/>
        </a:p>
      </dgm:t>
    </dgm:pt>
    <dgm:pt modelId="{717DD8BC-0015-3346-B103-848162B996E6}">
      <dgm:prSet phldrT="[Text]"/>
      <dgm:spPr/>
      <dgm:t>
        <a:bodyPr/>
        <a:lstStyle/>
        <a:p>
          <a:pPr marL="723900" indent="-273050" defTabSz="844550">
            <a:lnSpc>
              <a:spcPct val="90000"/>
            </a:lnSpc>
            <a:spcBef>
              <a:spcPct val="0"/>
            </a:spcBef>
            <a:spcAft>
              <a:spcPct val="15000"/>
            </a:spcAft>
            <a:buNone/>
          </a:pPr>
          <a:r>
            <a:rPr kumimoji="1" lang="en-US" altLang="ja-JP" dirty="0" smtClean="0"/>
            <a:t>Students plan on staying in Hawaii indefinitely</a:t>
          </a:r>
          <a:endParaRPr kumimoji="1" lang="ja-JP" altLang="en-US" dirty="0"/>
        </a:p>
      </dgm:t>
    </dgm:pt>
    <dgm:pt modelId="{FCD8DF8E-CD7E-3445-94E1-21F35FDEC47F}" type="parTrans" cxnId="{20709E28-115B-EF41-AD03-D2C27D779A94}">
      <dgm:prSet/>
      <dgm:spPr/>
      <dgm:t>
        <a:bodyPr/>
        <a:lstStyle/>
        <a:p>
          <a:endParaRPr kumimoji="1" lang="ja-JP" altLang="en-US"/>
        </a:p>
      </dgm:t>
    </dgm:pt>
    <dgm:pt modelId="{61AA7574-4309-244F-9271-7F83E20FB0F3}" type="sibTrans" cxnId="{20709E28-115B-EF41-AD03-D2C27D779A94}">
      <dgm:prSet/>
      <dgm:spPr/>
      <dgm:t>
        <a:bodyPr/>
        <a:lstStyle/>
        <a:p>
          <a:endParaRPr kumimoji="1" lang="ja-JP" altLang="en-US"/>
        </a:p>
      </dgm:t>
    </dgm:pt>
    <dgm:pt modelId="{9F76EACF-9113-4E43-AFCD-6A172006D5F7}">
      <dgm:prSet phldrT="[Text]"/>
      <dgm:spPr/>
      <dgm:t>
        <a:bodyPr/>
        <a:lstStyle/>
        <a:p>
          <a:pPr marL="723900" indent="-273050" defTabSz="844550">
            <a:lnSpc>
              <a:spcPct val="90000"/>
            </a:lnSpc>
            <a:spcBef>
              <a:spcPct val="0"/>
            </a:spcBef>
            <a:spcAft>
              <a:spcPct val="15000"/>
            </a:spcAft>
            <a:buNone/>
          </a:pPr>
          <a:r>
            <a:rPr kumimoji="1" lang="en-US" altLang="ja-JP" dirty="0" smtClean="0"/>
            <a:t>Do you like learning English? Why?</a:t>
          </a:r>
          <a:endParaRPr kumimoji="1" lang="ja-JP" altLang="en-US" dirty="0"/>
        </a:p>
      </dgm:t>
    </dgm:pt>
    <dgm:pt modelId="{DB1D2D52-D479-AF44-8C58-EA23C69E033C}" type="parTrans" cxnId="{CCE4278B-FE33-5843-8C6F-3D1EB039BA62}">
      <dgm:prSet/>
      <dgm:spPr/>
      <dgm:t>
        <a:bodyPr/>
        <a:lstStyle/>
        <a:p>
          <a:endParaRPr kumimoji="1" lang="ja-JP" altLang="en-US"/>
        </a:p>
      </dgm:t>
    </dgm:pt>
    <dgm:pt modelId="{F5B97E27-0B97-6349-B423-58A7E5213CD2}" type="sibTrans" cxnId="{CCE4278B-FE33-5843-8C6F-3D1EB039BA62}">
      <dgm:prSet/>
      <dgm:spPr/>
      <dgm:t>
        <a:bodyPr/>
        <a:lstStyle/>
        <a:p>
          <a:endParaRPr kumimoji="1" lang="ja-JP" altLang="en-US"/>
        </a:p>
      </dgm:t>
    </dgm:pt>
    <dgm:pt modelId="{F32D7C31-1EB5-154C-B0BE-60C334551035}">
      <dgm:prSet phldrT="[Text]"/>
      <dgm:spPr/>
      <dgm:t>
        <a:bodyPr/>
        <a:lstStyle/>
        <a:p>
          <a:pPr marL="723900" indent="-273050" defTabSz="844550">
            <a:lnSpc>
              <a:spcPct val="90000"/>
            </a:lnSpc>
            <a:spcBef>
              <a:spcPct val="0"/>
            </a:spcBef>
            <a:spcAft>
              <a:spcPct val="15000"/>
            </a:spcAft>
            <a:buNone/>
          </a:pPr>
          <a:r>
            <a:rPr kumimoji="1" lang="en-US" altLang="ja-JP" dirty="0" smtClean="0"/>
            <a:t>Do you like living in Hawaii? Why?</a:t>
          </a:r>
          <a:endParaRPr kumimoji="1" lang="ja-JP" altLang="en-US" dirty="0"/>
        </a:p>
      </dgm:t>
    </dgm:pt>
    <dgm:pt modelId="{32504844-EF96-5345-B9B3-A3E5805C2567}" type="parTrans" cxnId="{109A7839-D1AC-3D48-88A3-304D4AC50D7B}">
      <dgm:prSet/>
      <dgm:spPr/>
      <dgm:t>
        <a:bodyPr/>
        <a:lstStyle/>
        <a:p>
          <a:endParaRPr kumimoji="1" lang="ja-JP" altLang="en-US"/>
        </a:p>
      </dgm:t>
    </dgm:pt>
    <dgm:pt modelId="{A88AE625-3D7B-E141-A8ED-C4D3B0150442}" type="sibTrans" cxnId="{109A7839-D1AC-3D48-88A3-304D4AC50D7B}">
      <dgm:prSet/>
      <dgm:spPr/>
      <dgm:t>
        <a:bodyPr/>
        <a:lstStyle/>
        <a:p>
          <a:endParaRPr kumimoji="1" lang="ja-JP" altLang="en-US"/>
        </a:p>
      </dgm:t>
    </dgm:pt>
    <dgm:pt modelId="{118B7829-EF0A-A741-9AE3-D602F3D27E54}">
      <dgm:prSet phldrT="[Text]"/>
      <dgm:spPr/>
      <dgm:t>
        <a:bodyPr/>
        <a:lstStyle/>
        <a:p>
          <a:pPr marL="723900" indent="-273050" defTabSz="844550">
            <a:lnSpc>
              <a:spcPct val="90000"/>
            </a:lnSpc>
            <a:spcBef>
              <a:spcPct val="0"/>
            </a:spcBef>
            <a:spcAft>
              <a:spcPct val="15000"/>
            </a:spcAft>
            <a:buNone/>
          </a:pPr>
          <a:r>
            <a:rPr kumimoji="1" lang="en-US" altLang="ja-JP" dirty="0" smtClean="0"/>
            <a:t>How long do you plan on staying in Hawaii?</a:t>
          </a:r>
          <a:endParaRPr kumimoji="1" lang="ja-JP" altLang="en-US" dirty="0"/>
        </a:p>
      </dgm:t>
    </dgm:pt>
    <dgm:pt modelId="{4D16CFFC-075A-D745-9C44-D9DC692ECEBF}" type="parTrans" cxnId="{4E183B49-C27E-A748-9A24-CA646730B4B8}">
      <dgm:prSet/>
      <dgm:spPr/>
      <dgm:t>
        <a:bodyPr/>
        <a:lstStyle/>
        <a:p>
          <a:endParaRPr kumimoji="1" lang="ja-JP" altLang="en-US"/>
        </a:p>
      </dgm:t>
    </dgm:pt>
    <dgm:pt modelId="{93914BF3-F33F-5C46-8CF3-15E35606E507}" type="sibTrans" cxnId="{4E183B49-C27E-A748-9A24-CA646730B4B8}">
      <dgm:prSet/>
      <dgm:spPr/>
      <dgm:t>
        <a:bodyPr/>
        <a:lstStyle/>
        <a:p>
          <a:endParaRPr kumimoji="1" lang="ja-JP" altLang="en-US"/>
        </a:p>
      </dgm:t>
    </dgm:pt>
    <dgm:pt modelId="{760634E3-F3F4-B14B-A09B-5B1153C98ABE}" type="pres">
      <dgm:prSet presAssocID="{818D7DD0-5329-1B4F-9B20-D2A743C08FDF}" presName="Name0" presStyleCnt="0">
        <dgm:presLayoutVars>
          <dgm:dir/>
          <dgm:animLvl val="lvl"/>
          <dgm:resizeHandles val="exact"/>
        </dgm:presLayoutVars>
      </dgm:prSet>
      <dgm:spPr/>
      <dgm:t>
        <a:bodyPr/>
        <a:lstStyle/>
        <a:p>
          <a:endParaRPr kumimoji="1" lang="ja-JP" altLang="en-US"/>
        </a:p>
      </dgm:t>
    </dgm:pt>
    <dgm:pt modelId="{8A93C440-0E7E-D941-9E85-0BB3DB4107E6}" type="pres">
      <dgm:prSet presAssocID="{E388F86D-2840-A34A-8870-A14E0EE400DF}" presName="composite" presStyleCnt="0"/>
      <dgm:spPr/>
      <dgm:t>
        <a:bodyPr/>
        <a:lstStyle/>
        <a:p>
          <a:endParaRPr kumimoji="1" lang="ja-JP" altLang="en-US"/>
        </a:p>
      </dgm:t>
    </dgm:pt>
    <dgm:pt modelId="{3A8F46B6-A5A4-2E42-B4C2-1BA03ED32B82}" type="pres">
      <dgm:prSet presAssocID="{E388F86D-2840-A34A-8870-A14E0EE400DF}" presName="parTx" presStyleLbl="alignNode1" presStyleIdx="0" presStyleCnt="1" custScaleY="102921">
        <dgm:presLayoutVars>
          <dgm:chMax val="0"/>
          <dgm:chPref val="0"/>
          <dgm:bulletEnabled val="1"/>
        </dgm:presLayoutVars>
      </dgm:prSet>
      <dgm:spPr/>
      <dgm:t>
        <a:bodyPr/>
        <a:lstStyle/>
        <a:p>
          <a:endParaRPr kumimoji="1" lang="ja-JP" altLang="en-US"/>
        </a:p>
      </dgm:t>
    </dgm:pt>
    <dgm:pt modelId="{C9D15412-9FA5-1D4B-8B71-3B7297E54A68}" type="pres">
      <dgm:prSet presAssocID="{E388F86D-2840-A34A-8870-A14E0EE400DF}" presName="desTx" presStyleLbl="alignAccFollowNode1" presStyleIdx="0" presStyleCnt="1">
        <dgm:presLayoutVars>
          <dgm:bulletEnabled val="1"/>
        </dgm:presLayoutVars>
      </dgm:prSet>
      <dgm:spPr/>
      <dgm:t>
        <a:bodyPr/>
        <a:lstStyle/>
        <a:p>
          <a:endParaRPr kumimoji="1" lang="ja-JP" altLang="en-US"/>
        </a:p>
      </dgm:t>
    </dgm:pt>
  </dgm:ptLst>
  <dgm:cxnLst>
    <dgm:cxn modelId="{C4BE3AA4-3BD2-7E44-88F5-E00E5B6E6EDD}" type="presOf" srcId="{E388F86D-2840-A34A-8870-A14E0EE400DF}" destId="{3A8F46B6-A5A4-2E42-B4C2-1BA03ED32B82}" srcOrd="0" destOrd="0" presId="urn:microsoft.com/office/officeart/2005/8/layout/hList1"/>
    <dgm:cxn modelId="{9ABB2EBF-F70A-DD4D-8F77-982F872C63FB}" type="presOf" srcId="{6D45EACD-6F2C-C849-8635-34958A654A96}" destId="{C9D15412-9FA5-1D4B-8B71-3B7297E54A68}" srcOrd="0" destOrd="6" presId="urn:microsoft.com/office/officeart/2005/8/layout/hList1"/>
    <dgm:cxn modelId="{C8880EF2-C952-5A42-BD52-403B99379D23}" srcId="{818D7DD0-5329-1B4F-9B20-D2A743C08FDF}" destId="{E388F86D-2840-A34A-8870-A14E0EE400DF}" srcOrd="0" destOrd="0" parTransId="{B2F9D9B0-A6E4-8744-A051-16F3E93D3B0D}" sibTransId="{7ECC2EC7-8B4B-2548-A406-B586BC8E873E}"/>
    <dgm:cxn modelId="{F3F590BD-C713-CD4A-9F33-2AEF1A59753A}" srcId="{E388F86D-2840-A34A-8870-A14E0EE400DF}" destId="{A01AEB3E-67B9-0742-AEA4-436BA8C9A506}" srcOrd="0" destOrd="0" parTransId="{2E39FB28-F935-9A4E-B48B-1E546F1E03C8}" sibTransId="{887F008D-93CD-5C49-B240-195117DFF67A}"/>
    <dgm:cxn modelId="{A379E591-597A-6B48-9C08-EFEB682D30CD}" type="presOf" srcId="{64D95387-5715-6A4B-9F7A-4E29D991B1D9}" destId="{C9D15412-9FA5-1D4B-8B71-3B7297E54A68}" srcOrd="0" destOrd="4" presId="urn:microsoft.com/office/officeart/2005/8/layout/hList1"/>
    <dgm:cxn modelId="{4E183B49-C27E-A748-9A24-CA646730B4B8}" srcId="{A01AEB3E-67B9-0742-AEA4-436BA8C9A506}" destId="{118B7829-EF0A-A741-9AE3-D602F3D27E54}" srcOrd="2" destOrd="0" parTransId="{4D16CFFC-075A-D745-9C44-D9DC692ECEBF}" sibTransId="{93914BF3-F33F-5C46-8CF3-15E35606E507}"/>
    <dgm:cxn modelId="{20709E28-115B-EF41-AD03-D2C27D779A94}" srcId="{64D95387-5715-6A4B-9F7A-4E29D991B1D9}" destId="{717DD8BC-0015-3346-B103-848162B996E6}" srcOrd="2" destOrd="0" parTransId="{FCD8DF8E-CD7E-3445-94E1-21F35FDEC47F}" sibTransId="{61AA7574-4309-244F-9271-7F83E20FB0F3}"/>
    <dgm:cxn modelId="{4011E2BE-23A0-FC4B-B695-495720D57CA1}" type="presOf" srcId="{F32D7C31-1EB5-154C-B0BE-60C334551035}" destId="{C9D15412-9FA5-1D4B-8B71-3B7297E54A68}" srcOrd="0" destOrd="2" presId="urn:microsoft.com/office/officeart/2005/8/layout/hList1"/>
    <dgm:cxn modelId="{DFD422CC-1FFD-9C43-953A-0C09CB5FB1B0}" srcId="{64D95387-5715-6A4B-9F7A-4E29D991B1D9}" destId="{B6D89DB8-CBB5-6D45-866E-190AEDA9C3F3}" srcOrd="0" destOrd="0" parTransId="{8A0007B9-1F49-0D45-ACCA-9F695323B6C1}" sibTransId="{A8929604-6D84-4046-BBF8-192C0EE4DC48}"/>
    <dgm:cxn modelId="{109A7839-D1AC-3D48-88A3-304D4AC50D7B}" srcId="{A01AEB3E-67B9-0742-AEA4-436BA8C9A506}" destId="{F32D7C31-1EB5-154C-B0BE-60C334551035}" srcOrd="1" destOrd="0" parTransId="{32504844-EF96-5345-B9B3-A3E5805C2567}" sibTransId="{A88AE625-3D7B-E141-A8ED-C4D3B0150442}"/>
    <dgm:cxn modelId="{DC8B8E52-984A-F048-8496-01DD5CC8EAF5}" srcId="{64D95387-5715-6A4B-9F7A-4E29D991B1D9}" destId="{6D45EACD-6F2C-C849-8635-34958A654A96}" srcOrd="1" destOrd="0" parTransId="{96E6AA00-68D2-3C49-ABAD-8E2EF339A45A}" sibTransId="{C3EF0CCB-58D0-3C45-B6DB-4B803D991295}"/>
    <dgm:cxn modelId="{5746032E-BB36-114D-9721-BFEB342AC24C}" type="presOf" srcId="{118B7829-EF0A-A741-9AE3-D602F3D27E54}" destId="{C9D15412-9FA5-1D4B-8B71-3B7297E54A68}" srcOrd="0" destOrd="3" presId="urn:microsoft.com/office/officeart/2005/8/layout/hList1"/>
    <dgm:cxn modelId="{3D8C0A9E-DB35-8541-8DB6-BF5B09C41714}" type="presOf" srcId="{B6D89DB8-CBB5-6D45-866E-190AEDA9C3F3}" destId="{C9D15412-9FA5-1D4B-8B71-3B7297E54A68}" srcOrd="0" destOrd="5" presId="urn:microsoft.com/office/officeart/2005/8/layout/hList1"/>
    <dgm:cxn modelId="{113C26DA-A2D7-684F-8C9E-D85BE9D1396E}" srcId="{E388F86D-2840-A34A-8870-A14E0EE400DF}" destId="{64D95387-5715-6A4B-9F7A-4E29D991B1D9}" srcOrd="1" destOrd="0" parTransId="{3ED3F64D-43A6-3A4E-B09C-DDC7CEA64D30}" sibTransId="{E280F40A-6CBA-C241-820A-7F799A4360C3}"/>
    <dgm:cxn modelId="{CCE4278B-FE33-5843-8C6F-3D1EB039BA62}" srcId="{A01AEB3E-67B9-0742-AEA4-436BA8C9A506}" destId="{9F76EACF-9113-4E43-AFCD-6A172006D5F7}" srcOrd="0" destOrd="0" parTransId="{DB1D2D52-D479-AF44-8C58-EA23C69E033C}" sibTransId="{F5B97E27-0B97-6349-B423-58A7E5213CD2}"/>
    <dgm:cxn modelId="{47A1AE78-67AB-214D-AA0F-6E0481D13313}" type="presOf" srcId="{9F76EACF-9113-4E43-AFCD-6A172006D5F7}" destId="{C9D15412-9FA5-1D4B-8B71-3B7297E54A68}" srcOrd="0" destOrd="1" presId="urn:microsoft.com/office/officeart/2005/8/layout/hList1"/>
    <dgm:cxn modelId="{8FBAE8C2-56A2-6E48-9FF8-97589C0ABDD2}" type="presOf" srcId="{A01AEB3E-67B9-0742-AEA4-436BA8C9A506}" destId="{C9D15412-9FA5-1D4B-8B71-3B7297E54A68}" srcOrd="0" destOrd="0" presId="urn:microsoft.com/office/officeart/2005/8/layout/hList1"/>
    <dgm:cxn modelId="{620646F2-9EE9-C544-AFA4-5936250419D6}" type="presOf" srcId="{818D7DD0-5329-1B4F-9B20-D2A743C08FDF}" destId="{760634E3-F3F4-B14B-A09B-5B1153C98ABE}" srcOrd="0" destOrd="0" presId="urn:microsoft.com/office/officeart/2005/8/layout/hList1"/>
    <dgm:cxn modelId="{92EB63E8-2F48-6D42-B592-57A3BF6E6443}" type="presOf" srcId="{717DD8BC-0015-3346-B103-848162B996E6}" destId="{C9D15412-9FA5-1D4B-8B71-3B7297E54A68}" srcOrd="0" destOrd="7" presId="urn:microsoft.com/office/officeart/2005/8/layout/hList1"/>
    <dgm:cxn modelId="{5A4B7473-0805-F14E-8D39-81043C365461}" type="presParOf" srcId="{760634E3-F3F4-B14B-A09B-5B1153C98ABE}" destId="{8A93C440-0E7E-D941-9E85-0BB3DB4107E6}" srcOrd="0" destOrd="0" presId="urn:microsoft.com/office/officeart/2005/8/layout/hList1"/>
    <dgm:cxn modelId="{DB6808B1-BAB2-DA4C-BA84-0B4D082F9599}" type="presParOf" srcId="{8A93C440-0E7E-D941-9E85-0BB3DB4107E6}" destId="{3A8F46B6-A5A4-2E42-B4C2-1BA03ED32B82}" srcOrd="0" destOrd="0" presId="urn:microsoft.com/office/officeart/2005/8/layout/hList1"/>
    <dgm:cxn modelId="{FAD00939-3EB3-674B-9581-51E6F4348752}" type="presParOf" srcId="{8A93C440-0E7E-D941-9E85-0BB3DB4107E6}" destId="{C9D15412-9FA5-1D4B-8B71-3B7297E54A68}"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8D7DD0-5329-1B4F-9B20-D2A743C08FDF}" type="doc">
      <dgm:prSet loTypeId="urn:microsoft.com/office/officeart/2005/8/layout/hList1" loCatId="" qsTypeId="urn:microsoft.com/office/officeart/2005/8/quickstyle/3D1" qsCatId="3D" csTypeId="urn:microsoft.com/office/officeart/2005/8/colors/accent1_2" csCatId="accent1" phldr="1"/>
      <dgm:spPr/>
      <dgm:t>
        <a:bodyPr/>
        <a:lstStyle/>
        <a:p>
          <a:endParaRPr kumimoji="1" lang="ja-JP" altLang="en-US"/>
        </a:p>
      </dgm:t>
    </dgm:pt>
    <dgm:pt modelId="{D9506AEE-87AA-3747-98E2-80E4FE690310}">
      <dgm:prSet phldrT="[Text]"/>
      <dgm:spPr/>
      <dgm:t>
        <a:bodyPr/>
        <a:lstStyle/>
        <a:p>
          <a:r>
            <a:rPr kumimoji="1" lang="en-US" altLang="ja-JP" dirty="0" smtClean="0"/>
            <a:t>Lesson plan</a:t>
          </a:r>
          <a:endParaRPr kumimoji="1" lang="ja-JP" altLang="en-US" dirty="0"/>
        </a:p>
      </dgm:t>
    </dgm:pt>
    <dgm:pt modelId="{B8037E50-426C-574F-A8BE-491465BD35AA}" type="parTrans" cxnId="{88410B6A-E746-B849-A115-0C368336F650}">
      <dgm:prSet/>
      <dgm:spPr/>
      <dgm:t>
        <a:bodyPr/>
        <a:lstStyle/>
        <a:p>
          <a:endParaRPr kumimoji="1" lang="ja-JP" altLang="en-US"/>
        </a:p>
      </dgm:t>
    </dgm:pt>
    <dgm:pt modelId="{61F505F3-5F0E-6541-BBF4-BDCC0066CAAB}" type="sibTrans" cxnId="{88410B6A-E746-B849-A115-0C368336F650}">
      <dgm:prSet/>
      <dgm:spPr/>
      <dgm:t>
        <a:bodyPr/>
        <a:lstStyle/>
        <a:p>
          <a:endParaRPr kumimoji="1" lang="ja-JP" altLang="en-US"/>
        </a:p>
      </dgm:t>
    </dgm:pt>
    <dgm:pt modelId="{381075DE-2ACD-3344-BE9B-D6A37538ED0F}">
      <dgm:prSet phldrT="[Text]"/>
      <dgm:spPr/>
      <dgm:t>
        <a:bodyPr/>
        <a:lstStyle/>
        <a:p>
          <a:r>
            <a:rPr kumimoji="1" lang="en-US" altLang="ja-JP" dirty="0" smtClean="0"/>
            <a:t>Students wrote about:</a:t>
          </a:r>
          <a:endParaRPr kumimoji="1" lang="ja-JP" altLang="en-US" dirty="0"/>
        </a:p>
      </dgm:t>
    </dgm:pt>
    <dgm:pt modelId="{90B07A21-C08A-E043-830C-2B399B0DFE69}" type="parTrans" cxnId="{4B7E2CF5-781F-7C4B-A6F9-03771D2CA5FA}">
      <dgm:prSet/>
      <dgm:spPr/>
      <dgm:t>
        <a:bodyPr/>
        <a:lstStyle/>
        <a:p>
          <a:endParaRPr kumimoji="1" lang="ja-JP" altLang="en-US"/>
        </a:p>
      </dgm:t>
    </dgm:pt>
    <dgm:pt modelId="{2FAB8FB7-48BB-0A49-AD03-B12777EAE005}" type="sibTrans" cxnId="{4B7E2CF5-781F-7C4B-A6F9-03771D2CA5FA}">
      <dgm:prSet/>
      <dgm:spPr/>
      <dgm:t>
        <a:bodyPr/>
        <a:lstStyle/>
        <a:p>
          <a:endParaRPr kumimoji="1" lang="ja-JP" altLang="en-US"/>
        </a:p>
      </dgm:t>
    </dgm:pt>
    <dgm:pt modelId="{5B38D5F0-AE28-8646-8EE1-C4717B973E97}">
      <dgm:prSet phldrT="[Text]" custT="1"/>
      <dgm:spPr/>
      <dgm:t>
        <a:bodyPr/>
        <a:lstStyle/>
        <a:p>
          <a:pPr marL="171450" indent="0" defTabSz="844550">
            <a:lnSpc>
              <a:spcPct val="90000"/>
            </a:lnSpc>
            <a:spcBef>
              <a:spcPct val="0"/>
            </a:spcBef>
            <a:spcAft>
              <a:spcPct val="15000"/>
            </a:spcAft>
            <a:buNone/>
          </a:pPr>
          <a:r>
            <a:rPr kumimoji="1" lang="en-US" altLang="ja-JP" sz="2800" dirty="0" smtClean="0"/>
            <a:t>Narratives</a:t>
          </a:r>
          <a:endParaRPr kumimoji="1" lang="ja-JP" altLang="en-US" sz="2800" dirty="0"/>
        </a:p>
      </dgm:t>
    </dgm:pt>
    <dgm:pt modelId="{0C468913-BAD4-BA46-BFFC-AA59B25DB28C}" type="parTrans" cxnId="{5E4F0803-4349-BF46-8CCE-402745C6E9E4}">
      <dgm:prSet/>
      <dgm:spPr/>
      <dgm:t>
        <a:bodyPr/>
        <a:lstStyle/>
        <a:p>
          <a:endParaRPr kumimoji="1" lang="ja-JP" altLang="en-US"/>
        </a:p>
      </dgm:t>
    </dgm:pt>
    <dgm:pt modelId="{CC7A5C9C-CBA3-A543-8148-EF4BE82DBC4C}" type="sibTrans" cxnId="{5E4F0803-4349-BF46-8CCE-402745C6E9E4}">
      <dgm:prSet/>
      <dgm:spPr/>
      <dgm:t>
        <a:bodyPr/>
        <a:lstStyle/>
        <a:p>
          <a:endParaRPr kumimoji="1" lang="ja-JP" altLang="en-US"/>
        </a:p>
      </dgm:t>
    </dgm:pt>
    <dgm:pt modelId="{1F613170-9806-6B4E-BBB1-0B6C8811D2D6}">
      <dgm:prSet phldrT="[Text]"/>
      <dgm:spPr/>
      <dgm:t>
        <a:bodyPr/>
        <a:lstStyle/>
        <a:p>
          <a:r>
            <a:rPr kumimoji="1" lang="en-US" altLang="ja-JP" dirty="0" smtClean="0"/>
            <a:t>Previous experience with English learning</a:t>
          </a:r>
          <a:endParaRPr kumimoji="1" lang="ja-JP" altLang="en-US" dirty="0"/>
        </a:p>
      </dgm:t>
    </dgm:pt>
    <dgm:pt modelId="{CCF43201-0A86-0346-9663-C7095723F51B}" type="parTrans" cxnId="{32EC9927-89D2-FF48-B25A-EBABD07A3CE1}">
      <dgm:prSet/>
      <dgm:spPr/>
      <dgm:t>
        <a:bodyPr/>
        <a:lstStyle/>
        <a:p>
          <a:endParaRPr kumimoji="1" lang="ja-JP" altLang="en-US"/>
        </a:p>
      </dgm:t>
    </dgm:pt>
    <dgm:pt modelId="{12C53158-F5AD-0146-9871-8E8EE44E1D5C}" type="sibTrans" cxnId="{32EC9927-89D2-FF48-B25A-EBABD07A3CE1}">
      <dgm:prSet/>
      <dgm:spPr/>
      <dgm:t>
        <a:bodyPr/>
        <a:lstStyle/>
        <a:p>
          <a:endParaRPr kumimoji="1" lang="ja-JP" altLang="en-US"/>
        </a:p>
      </dgm:t>
    </dgm:pt>
    <dgm:pt modelId="{450B0751-3053-5240-969B-6DB4C9D6DBA5}">
      <dgm:prSet phldrT="[Text]"/>
      <dgm:spPr/>
      <dgm:t>
        <a:bodyPr/>
        <a:lstStyle/>
        <a:p>
          <a:endParaRPr kumimoji="1" lang="ja-JP" altLang="en-US" dirty="0"/>
        </a:p>
      </dgm:t>
    </dgm:pt>
    <dgm:pt modelId="{5701F42A-DC43-E74A-B2F4-F31A2EB0B23F}" type="parTrans" cxnId="{3B523F52-95D9-F546-89F4-565C53D6A1C3}">
      <dgm:prSet/>
      <dgm:spPr/>
      <dgm:t>
        <a:bodyPr/>
        <a:lstStyle/>
        <a:p>
          <a:endParaRPr kumimoji="1" lang="ja-JP" altLang="en-US"/>
        </a:p>
      </dgm:t>
    </dgm:pt>
    <dgm:pt modelId="{A6B8044D-4306-D645-8A82-719974F4C533}" type="sibTrans" cxnId="{3B523F52-95D9-F546-89F4-565C53D6A1C3}">
      <dgm:prSet/>
      <dgm:spPr/>
      <dgm:t>
        <a:bodyPr/>
        <a:lstStyle/>
        <a:p>
          <a:endParaRPr kumimoji="1" lang="ja-JP" altLang="en-US"/>
        </a:p>
      </dgm:t>
    </dgm:pt>
    <dgm:pt modelId="{DCAC0FAC-DEF5-9948-A03F-8039FAEF136B}">
      <dgm:prSet phldrT="[Text]"/>
      <dgm:spPr/>
      <dgm:t>
        <a:bodyPr/>
        <a:lstStyle/>
        <a:p>
          <a:r>
            <a:rPr kumimoji="1" lang="en-US" altLang="ja-JP" dirty="0" smtClean="0"/>
            <a:t>Reasons for learning English</a:t>
          </a:r>
          <a:endParaRPr kumimoji="1" lang="ja-JP" altLang="en-US" dirty="0"/>
        </a:p>
      </dgm:t>
    </dgm:pt>
    <dgm:pt modelId="{877F4453-B3C0-D34C-95F7-4458B42D1DBF}" type="parTrans" cxnId="{410DB37C-A866-064B-8A74-4D514CA7CA6B}">
      <dgm:prSet/>
      <dgm:spPr/>
      <dgm:t>
        <a:bodyPr/>
        <a:lstStyle/>
        <a:p>
          <a:endParaRPr kumimoji="1" lang="ja-JP" altLang="en-US"/>
        </a:p>
      </dgm:t>
    </dgm:pt>
    <dgm:pt modelId="{6D011B00-B237-A349-9B26-9CD8D9A6DFBD}" type="sibTrans" cxnId="{410DB37C-A866-064B-8A74-4D514CA7CA6B}">
      <dgm:prSet/>
      <dgm:spPr/>
      <dgm:t>
        <a:bodyPr/>
        <a:lstStyle/>
        <a:p>
          <a:endParaRPr kumimoji="1" lang="ja-JP" altLang="en-US"/>
        </a:p>
      </dgm:t>
    </dgm:pt>
    <dgm:pt modelId="{A731AB0A-9521-C54F-B233-2E65115633F5}">
      <dgm:prSet phldrT="[Text]"/>
      <dgm:spPr/>
      <dgm:t>
        <a:bodyPr/>
        <a:lstStyle/>
        <a:p>
          <a:r>
            <a:rPr kumimoji="1" lang="en-US" altLang="ja-JP" dirty="0" smtClean="0"/>
            <a:t>Problems faced not fully understanding English</a:t>
          </a:r>
          <a:endParaRPr kumimoji="1" lang="ja-JP" altLang="en-US" dirty="0"/>
        </a:p>
      </dgm:t>
    </dgm:pt>
    <dgm:pt modelId="{7F34532A-8EB7-6547-8F0C-1F0AEA06C848}" type="parTrans" cxnId="{6644AE8B-134C-4946-8520-FD2D8B08F2E9}">
      <dgm:prSet/>
      <dgm:spPr/>
      <dgm:t>
        <a:bodyPr/>
        <a:lstStyle/>
        <a:p>
          <a:endParaRPr kumimoji="1" lang="ja-JP" altLang="en-US"/>
        </a:p>
      </dgm:t>
    </dgm:pt>
    <dgm:pt modelId="{C7D912C7-3CF6-644D-BF7F-6011271D7C36}" type="sibTrans" cxnId="{6644AE8B-134C-4946-8520-FD2D8B08F2E9}">
      <dgm:prSet/>
      <dgm:spPr/>
      <dgm:t>
        <a:bodyPr/>
        <a:lstStyle/>
        <a:p>
          <a:endParaRPr kumimoji="1" lang="ja-JP" altLang="en-US"/>
        </a:p>
      </dgm:t>
    </dgm:pt>
    <dgm:pt modelId="{F0582AFE-6AC3-5E48-B5D3-5291408AE62F}">
      <dgm:prSet phldrT="[Text]"/>
      <dgm:spPr/>
      <dgm:t>
        <a:bodyPr/>
        <a:lstStyle/>
        <a:p>
          <a:r>
            <a:rPr kumimoji="1" lang="en-US" altLang="ja-JP" dirty="0" smtClean="0"/>
            <a:t>Motivation to learn English</a:t>
          </a:r>
          <a:endParaRPr kumimoji="1" lang="ja-JP" altLang="en-US" dirty="0"/>
        </a:p>
      </dgm:t>
    </dgm:pt>
    <dgm:pt modelId="{7BCE454C-CDA9-7743-B76C-6E256B424374}" type="parTrans" cxnId="{82C3BAC9-104E-4B4F-8BE4-20A5CFF1BC20}">
      <dgm:prSet/>
      <dgm:spPr/>
      <dgm:t>
        <a:bodyPr/>
        <a:lstStyle/>
        <a:p>
          <a:endParaRPr kumimoji="1" lang="ja-JP" altLang="en-US"/>
        </a:p>
      </dgm:t>
    </dgm:pt>
    <dgm:pt modelId="{678006D3-BD04-9245-B569-6C17F364D01B}" type="sibTrans" cxnId="{82C3BAC9-104E-4B4F-8BE4-20A5CFF1BC20}">
      <dgm:prSet/>
      <dgm:spPr/>
      <dgm:t>
        <a:bodyPr/>
        <a:lstStyle/>
        <a:p>
          <a:endParaRPr kumimoji="1" lang="ja-JP" altLang="en-US"/>
        </a:p>
      </dgm:t>
    </dgm:pt>
    <dgm:pt modelId="{6ECF93A6-2255-0048-8BAF-93BBB6F4A38A}">
      <dgm:prSet phldrT="[Text]"/>
      <dgm:spPr/>
      <dgm:t>
        <a:bodyPr/>
        <a:lstStyle/>
        <a:p>
          <a:r>
            <a:rPr kumimoji="1" lang="en-US" altLang="ja-JP" dirty="0" smtClean="0"/>
            <a:t>Very limited exposure</a:t>
          </a:r>
          <a:endParaRPr kumimoji="1" lang="ja-JP" altLang="en-US" dirty="0"/>
        </a:p>
      </dgm:t>
    </dgm:pt>
    <dgm:pt modelId="{CA5FB562-E6A2-4346-ABCA-4816C891AE32}" type="parTrans" cxnId="{C24F9393-F28C-0540-AABF-08AAC8A6F9C7}">
      <dgm:prSet/>
      <dgm:spPr/>
      <dgm:t>
        <a:bodyPr/>
        <a:lstStyle/>
        <a:p>
          <a:endParaRPr kumimoji="1" lang="ja-JP" altLang="en-US"/>
        </a:p>
      </dgm:t>
    </dgm:pt>
    <dgm:pt modelId="{E343B7F0-517F-574C-9593-D6879796C035}" type="sibTrans" cxnId="{C24F9393-F28C-0540-AABF-08AAC8A6F9C7}">
      <dgm:prSet/>
      <dgm:spPr/>
      <dgm:t>
        <a:bodyPr/>
        <a:lstStyle/>
        <a:p>
          <a:endParaRPr kumimoji="1" lang="ja-JP" altLang="en-US"/>
        </a:p>
      </dgm:t>
    </dgm:pt>
    <dgm:pt modelId="{73F25F76-016A-924B-A521-2DDB2C775742}">
      <dgm:prSet phldrT="[Text]"/>
      <dgm:spPr/>
      <dgm:t>
        <a:bodyPr/>
        <a:lstStyle/>
        <a:p>
          <a:r>
            <a:rPr kumimoji="1" lang="en-US" altLang="ja-JP" dirty="0" smtClean="0"/>
            <a:t>One student with English certificate</a:t>
          </a:r>
          <a:endParaRPr kumimoji="1" lang="ja-JP" altLang="en-US" dirty="0"/>
        </a:p>
      </dgm:t>
    </dgm:pt>
    <dgm:pt modelId="{47DA0DCB-06A8-514B-AA15-E4CE2048A40B}" type="parTrans" cxnId="{25097F9A-5DBC-B444-A624-C1B150D04B3B}">
      <dgm:prSet/>
      <dgm:spPr/>
      <dgm:t>
        <a:bodyPr/>
        <a:lstStyle/>
        <a:p>
          <a:endParaRPr kumimoji="1" lang="ja-JP" altLang="en-US"/>
        </a:p>
      </dgm:t>
    </dgm:pt>
    <dgm:pt modelId="{ECA86C2A-17F1-A348-BC82-C370E7D34C07}" type="sibTrans" cxnId="{25097F9A-5DBC-B444-A624-C1B150D04B3B}">
      <dgm:prSet/>
      <dgm:spPr/>
      <dgm:t>
        <a:bodyPr/>
        <a:lstStyle/>
        <a:p>
          <a:endParaRPr kumimoji="1" lang="ja-JP" altLang="en-US"/>
        </a:p>
      </dgm:t>
    </dgm:pt>
    <dgm:pt modelId="{0244BA99-352D-C84C-BC93-800963F9C936}">
      <dgm:prSet phldrT="[Text]"/>
      <dgm:spPr/>
      <dgm:t>
        <a:bodyPr/>
        <a:lstStyle/>
        <a:p>
          <a:r>
            <a:rPr kumimoji="1" lang="en-US" altLang="ja-JP" dirty="0" smtClean="0"/>
            <a:t>To get a job</a:t>
          </a:r>
          <a:endParaRPr kumimoji="1" lang="ja-JP" altLang="en-US" dirty="0"/>
        </a:p>
      </dgm:t>
    </dgm:pt>
    <dgm:pt modelId="{0299E6D8-DBD6-5641-9631-F7566FCF8981}" type="parTrans" cxnId="{0D69B664-1BA0-3F4F-BBCD-71AF839F7584}">
      <dgm:prSet/>
      <dgm:spPr/>
      <dgm:t>
        <a:bodyPr/>
        <a:lstStyle/>
        <a:p>
          <a:endParaRPr kumimoji="1" lang="ja-JP" altLang="en-US"/>
        </a:p>
      </dgm:t>
    </dgm:pt>
    <dgm:pt modelId="{B2593D16-EFC5-E940-B62E-F93500802A32}" type="sibTrans" cxnId="{0D69B664-1BA0-3F4F-BBCD-71AF839F7584}">
      <dgm:prSet/>
      <dgm:spPr/>
      <dgm:t>
        <a:bodyPr/>
        <a:lstStyle/>
        <a:p>
          <a:endParaRPr kumimoji="1" lang="ja-JP" altLang="en-US"/>
        </a:p>
      </dgm:t>
    </dgm:pt>
    <dgm:pt modelId="{47F953AB-2535-A744-8B07-6DEEA49B0536}">
      <dgm:prSet phldrT="[Text]"/>
      <dgm:spPr/>
      <dgm:t>
        <a:bodyPr/>
        <a:lstStyle/>
        <a:p>
          <a:r>
            <a:rPr kumimoji="1" lang="en-US" altLang="ja-JP" dirty="0" smtClean="0"/>
            <a:t>To speak without interpreters (e.g. to doctors, case managers, etc.)</a:t>
          </a:r>
          <a:endParaRPr kumimoji="1" lang="ja-JP" altLang="en-US" dirty="0"/>
        </a:p>
      </dgm:t>
    </dgm:pt>
    <dgm:pt modelId="{A9DA7F23-AE90-E84B-8889-A3E771063657}" type="parTrans" cxnId="{08D08CF0-5199-754F-A885-66688B75E426}">
      <dgm:prSet/>
      <dgm:spPr/>
      <dgm:t>
        <a:bodyPr/>
        <a:lstStyle/>
        <a:p>
          <a:endParaRPr kumimoji="1" lang="ja-JP" altLang="en-US"/>
        </a:p>
      </dgm:t>
    </dgm:pt>
    <dgm:pt modelId="{2E66A200-E940-5D40-BE40-121AEE993D4C}" type="sibTrans" cxnId="{08D08CF0-5199-754F-A885-66688B75E426}">
      <dgm:prSet/>
      <dgm:spPr/>
      <dgm:t>
        <a:bodyPr/>
        <a:lstStyle/>
        <a:p>
          <a:endParaRPr kumimoji="1" lang="ja-JP" altLang="en-US"/>
        </a:p>
      </dgm:t>
    </dgm:pt>
    <dgm:pt modelId="{05832CBA-B95A-094E-A017-55B9520B72A7}">
      <dgm:prSet phldrT="[Text]"/>
      <dgm:spPr/>
      <dgm:t>
        <a:bodyPr/>
        <a:lstStyle/>
        <a:p>
          <a:r>
            <a:rPr kumimoji="1" lang="en-US" altLang="ja-JP" dirty="0" smtClean="0"/>
            <a:t>At the store</a:t>
          </a:r>
          <a:endParaRPr kumimoji="1" lang="ja-JP" altLang="en-US" dirty="0"/>
        </a:p>
      </dgm:t>
    </dgm:pt>
    <dgm:pt modelId="{889B6072-A699-C240-8A0D-05776C7BEE81}" type="parTrans" cxnId="{57D2DB97-CB51-E54A-BDDF-5905E38ACB3C}">
      <dgm:prSet/>
      <dgm:spPr/>
      <dgm:t>
        <a:bodyPr/>
        <a:lstStyle/>
        <a:p>
          <a:endParaRPr kumimoji="1" lang="ja-JP" altLang="en-US"/>
        </a:p>
      </dgm:t>
    </dgm:pt>
    <dgm:pt modelId="{AB8C1904-C816-8247-A145-B4F28EF06749}" type="sibTrans" cxnId="{57D2DB97-CB51-E54A-BDDF-5905E38ACB3C}">
      <dgm:prSet/>
      <dgm:spPr/>
      <dgm:t>
        <a:bodyPr/>
        <a:lstStyle/>
        <a:p>
          <a:endParaRPr kumimoji="1" lang="ja-JP" altLang="en-US"/>
        </a:p>
      </dgm:t>
    </dgm:pt>
    <dgm:pt modelId="{3D4A10D5-C2ED-D744-AEE7-995CEC9AC3AA}">
      <dgm:prSet phldrT="[Text]"/>
      <dgm:spPr/>
      <dgm:t>
        <a:bodyPr/>
        <a:lstStyle/>
        <a:p>
          <a:r>
            <a:rPr kumimoji="1" lang="en-US" altLang="ja-JP" dirty="0" smtClean="0"/>
            <a:t>At a job interview</a:t>
          </a:r>
          <a:endParaRPr kumimoji="1" lang="ja-JP" altLang="en-US" dirty="0"/>
        </a:p>
      </dgm:t>
    </dgm:pt>
    <dgm:pt modelId="{D868C64B-CAD6-CB43-ABAD-F41957557A00}" type="parTrans" cxnId="{BFEB58B1-EBC3-7641-A89E-F1E3CC639FBC}">
      <dgm:prSet/>
      <dgm:spPr/>
      <dgm:t>
        <a:bodyPr/>
        <a:lstStyle/>
        <a:p>
          <a:endParaRPr kumimoji="1" lang="ja-JP" altLang="en-US"/>
        </a:p>
      </dgm:t>
    </dgm:pt>
    <dgm:pt modelId="{A36680F0-6DC1-414D-A529-F59DBFAFAFF0}" type="sibTrans" cxnId="{BFEB58B1-EBC3-7641-A89E-F1E3CC639FBC}">
      <dgm:prSet/>
      <dgm:spPr/>
      <dgm:t>
        <a:bodyPr/>
        <a:lstStyle/>
        <a:p>
          <a:endParaRPr kumimoji="1" lang="ja-JP" altLang="en-US"/>
        </a:p>
      </dgm:t>
    </dgm:pt>
    <dgm:pt modelId="{87576155-9E37-D442-9035-15FCF0FE89F6}">
      <dgm:prSet phldrT="[Text]"/>
      <dgm:spPr/>
      <dgm:t>
        <a:bodyPr/>
        <a:lstStyle/>
        <a:p>
          <a:r>
            <a:rPr kumimoji="1" lang="en-US" altLang="ja-JP" dirty="0" smtClean="0"/>
            <a:t>They showed appreciation towards teachers</a:t>
          </a:r>
          <a:endParaRPr kumimoji="1" lang="ja-JP" altLang="en-US" dirty="0"/>
        </a:p>
      </dgm:t>
    </dgm:pt>
    <dgm:pt modelId="{A523B0B0-FFEB-384F-9994-8206013AC14C}" type="parTrans" cxnId="{643C052E-8FFE-7D4E-81D2-6B6D20389918}">
      <dgm:prSet/>
      <dgm:spPr/>
      <dgm:t>
        <a:bodyPr/>
        <a:lstStyle/>
        <a:p>
          <a:endParaRPr kumimoji="1" lang="ja-JP" altLang="en-US"/>
        </a:p>
      </dgm:t>
    </dgm:pt>
    <dgm:pt modelId="{5F57469D-A0EA-A148-8957-88E84C956F6C}" type="sibTrans" cxnId="{643C052E-8FFE-7D4E-81D2-6B6D20389918}">
      <dgm:prSet/>
      <dgm:spPr/>
      <dgm:t>
        <a:bodyPr/>
        <a:lstStyle/>
        <a:p>
          <a:endParaRPr kumimoji="1" lang="ja-JP" altLang="en-US"/>
        </a:p>
      </dgm:t>
    </dgm:pt>
    <dgm:pt modelId="{F92BB87B-1B64-4F41-9240-767DA0BE58AA}">
      <dgm:prSet phldrT="[Text]"/>
      <dgm:spPr/>
      <dgm:t>
        <a:bodyPr/>
        <a:lstStyle/>
        <a:p>
          <a:r>
            <a:rPr kumimoji="1" lang="en-US" altLang="ja-JP" dirty="0" smtClean="0"/>
            <a:t>Intrinsic motivation (for their own benefit)</a:t>
          </a:r>
          <a:endParaRPr kumimoji="1" lang="ja-JP" altLang="en-US" dirty="0"/>
        </a:p>
      </dgm:t>
    </dgm:pt>
    <dgm:pt modelId="{B1E05D9D-9747-D641-84A4-CCB0121C98AE}" type="parTrans" cxnId="{704DC4E4-A0E0-4541-B902-EE096A549AE7}">
      <dgm:prSet/>
      <dgm:spPr/>
      <dgm:t>
        <a:bodyPr/>
        <a:lstStyle/>
        <a:p>
          <a:endParaRPr kumimoji="1" lang="ja-JP" altLang="en-US"/>
        </a:p>
      </dgm:t>
    </dgm:pt>
    <dgm:pt modelId="{D07BBAB1-1CFB-674F-A0E3-6A7613E12642}" type="sibTrans" cxnId="{704DC4E4-A0E0-4541-B902-EE096A549AE7}">
      <dgm:prSet/>
      <dgm:spPr/>
      <dgm:t>
        <a:bodyPr/>
        <a:lstStyle/>
        <a:p>
          <a:endParaRPr kumimoji="1" lang="ja-JP" altLang="en-US"/>
        </a:p>
      </dgm:t>
    </dgm:pt>
    <dgm:pt modelId="{760634E3-F3F4-B14B-A09B-5B1153C98ABE}" type="pres">
      <dgm:prSet presAssocID="{818D7DD0-5329-1B4F-9B20-D2A743C08FDF}" presName="Name0" presStyleCnt="0">
        <dgm:presLayoutVars>
          <dgm:dir/>
          <dgm:animLvl val="lvl"/>
          <dgm:resizeHandles val="exact"/>
        </dgm:presLayoutVars>
      </dgm:prSet>
      <dgm:spPr/>
      <dgm:t>
        <a:bodyPr/>
        <a:lstStyle/>
        <a:p>
          <a:endParaRPr kumimoji="1" lang="ja-JP" altLang="en-US"/>
        </a:p>
      </dgm:t>
    </dgm:pt>
    <dgm:pt modelId="{DB6915B6-CF1D-124B-BBE9-FA61C8ADE572}" type="pres">
      <dgm:prSet presAssocID="{5B38D5F0-AE28-8646-8EE1-C4717B973E97}" presName="composite" presStyleCnt="0"/>
      <dgm:spPr/>
      <dgm:t>
        <a:bodyPr/>
        <a:lstStyle/>
        <a:p>
          <a:endParaRPr kumimoji="1" lang="ja-JP" altLang="en-US"/>
        </a:p>
      </dgm:t>
    </dgm:pt>
    <dgm:pt modelId="{4FB7A976-586F-304F-AC03-D974CAE6FB93}" type="pres">
      <dgm:prSet presAssocID="{5B38D5F0-AE28-8646-8EE1-C4717B973E97}" presName="parTx" presStyleLbl="alignNode1" presStyleIdx="0" presStyleCnt="1">
        <dgm:presLayoutVars>
          <dgm:chMax val="0"/>
          <dgm:chPref val="0"/>
          <dgm:bulletEnabled val="1"/>
        </dgm:presLayoutVars>
      </dgm:prSet>
      <dgm:spPr/>
      <dgm:t>
        <a:bodyPr/>
        <a:lstStyle/>
        <a:p>
          <a:endParaRPr kumimoji="1" lang="ja-JP" altLang="en-US"/>
        </a:p>
      </dgm:t>
    </dgm:pt>
    <dgm:pt modelId="{F7910E96-3427-794F-89DE-ADEEE456FF92}" type="pres">
      <dgm:prSet presAssocID="{5B38D5F0-AE28-8646-8EE1-C4717B973E97}" presName="desTx" presStyleLbl="alignAccFollowNode1" presStyleIdx="0" presStyleCnt="1">
        <dgm:presLayoutVars>
          <dgm:bulletEnabled val="1"/>
        </dgm:presLayoutVars>
      </dgm:prSet>
      <dgm:spPr/>
      <dgm:t>
        <a:bodyPr/>
        <a:lstStyle/>
        <a:p>
          <a:endParaRPr kumimoji="1" lang="ja-JP" altLang="en-US"/>
        </a:p>
      </dgm:t>
    </dgm:pt>
  </dgm:ptLst>
  <dgm:cxnLst>
    <dgm:cxn modelId="{0D69B664-1BA0-3F4F-BBCD-71AF839F7584}" srcId="{DCAC0FAC-DEF5-9948-A03F-8039FAEF136B}" destId="{0244BA99-352D-C84C-BC93-800963F9C936}" srcOrd="0" destOrd="0" parTransId="{0299E6D8-DBD6-5641-9631-F7566FCF8981}" sibTransId="{B2593D16-EFC5-E940-B62E-F93500802A32}"/>
    <dgm:cxn modelId="{25097F9A-5DBC-B444-A624-C1B150D04B3B}" srcId="{1F613170-9806-6B4E-BBB1-0B6C8811D2D6}" destId="{73F25F76-016A-924B-A521-2DDB2C775742}" srcOrd="1" destOrd="0" parTransId="{47DA0DCB-06A8-514B-AA15-E4CE2048A40B}" sibTransId="{ECA86C2A-17F1-A348-BC82-C370E7D34C07}"/>
    <dgm:cxn modelId="{8DB6A767-3B11-064F-BD73-7A5D37483D4A}" type="presOf" srcId="{D9506AEE-87AA-3747-98E2-80E4FE690310}" destId="{F7910E96-3427-794F-89DE-ADEEE456FF92}" srcOrd="0" destOrd="0" presId="urn:microsoft.com/office/officeart/2005/8/layout/hList1"/>
    <dgm:cxn modelId="{57D2DB97-CB51-E54A-BDDF-5905E38ACB3C}" srcId="{A731AB0A-9521-C54F-B233-2E65115633F5}" destId="{05832CBA-B95A-094E-A017-55B9520B72A7}" srcOrd="0" destOrd="0" parTransId="{889B6072-A699-C240-8A0D-05776C7BEE81}" sibTransId="{AB8C1904-C816-8247-A145-B4F28EF06749}"/>
    <dgm:cxn modelId="{4B7E2CF5-781F-7C4B-A6F9-03771D2CA5FA}" srcId="{5B38D5F0-AE28-8646-8EE1-C4717B973E97}" destId="{381075DE-2ACD-3344-BE9B-D6A37538ED0F}" srcOrd="1" destOrd="0" parTransId="{90B07A21-C08A-E043-830C-2B399B0DFE69}" sibTransId="{2FAB8FB7-48BB-0A49-AD03-B12777EAE005}"/>
    <dgm:cxn modelId="{6DD2FCFA-9459-1349-867C-024072BC8B88}" type="presOf" srcId="{F92BB87B-1B64-4F41-9240-767DA0BE58AA}" destId="{F7910E96-3427-794F-89DE-ADEEE456FF92}" srcOrd="0" destOrd="12" presId="urn:microsoft.com/office/officeart/2005/8/layout/hList1"/>
    <dgm:cxn modelId="{3B523F52-95D9-F546-89F4-565C53D6A1C3}" srcId="{381075DE-2ACD-3344-BE9B-D6A37538ED0F}" destId="{450B0751-3053-5240-969B-6DB4C9D6DBA5}" srcOrd="4" destOrd="0" parTransId="{5701F42A-DC43-E74A-B2F4-F31A2EB0B23F}" sibTransId="{A6B8044D-4306-D645-8A82-719974F4C533}"/>
    <dgm:cxn modelId="{32EC9927-89D2-FF48-B25A-EBABD07A3CE1}" srcId="{381075DE-2ACD-3344-BE9B-D6A37538ED0F}" destId="{1F613170-9806-6B4E-BBB1-0B6C8811D2D6}" srcOrd="0" destOrd="0" parTransId="{CCF43201-0A86-0346-9663-C7095723F51B}" sibTransId="{12C53158-F5AD-0146-9871-8E8EE44E1D5C}"/>
    <dgm:cxn modelId="{3D76ECFF-A266-A64E-BA48-EDB3E26189C0}" type="presOf" srcId="{F0582AFE-6AC3-5E48-B5D3-5291408AE62F}" destId="{F7910E96-3427-794F-89DE-ADEEE456FF92}" srcOrd="0" destOrd="11" presId="urn:microsoft.com/office/officeart/2005/8/layout/hList1"/>
    <dgm:cxn modelId="{5E4F0803-4349-BF46-8CCE-402745C6E9E4}" srcId="{818D7DD0-5329-1B4F-9B20-D2A743C08FDF}" destId="{5B38D5F0-AE28-8646-8EE1-C4717B973E97}" srcOrd="0" destOrd="0" parTransId="{0C468913-BAD4-BA46-BFFC-AA59B25DB28C}" sibTransId="{CC7A5C9C-CBA3-A543-8148-EF4BE82DBC4C}"/>
    <dgm:cxn modelId="{18A26187-9D7B-CB41-A665-20D3F299DDED}" type="presOf" srcId="{450B0751-3053-5240-969B-6DB4C9D6DBA5}" destId="{F7910E96-3427-794F-89DE-ADEEE456FF92}" srcOrd="0" destOrd="14" presId="urn:microsoft.com/office/officeart/2005/8/layout/hList1"/>
    <dgm:cxn modelId="{08D08CF0-5199-754F-A885-66688B75E426}" srcId="{DCAC0FAC-DEF5-9948-A03F-8039FAEF136B}" destId="{47F953AB-2535-A744-8B07-6DEEA49B0536}" srcOrd="1" destOrd="0" parTransId="{A9DA7F23-AE90-E84B-8889-A3E771063657}" sibTransId="{2E66A200-E940-5D40-BE40-121AEE993D4C}"/>
    <dgm:cxn modelId="{6644AE8B-134C-4946-8520-FD2D8B08F2E9}" srcId="{381075DE-2ACD-3344-BE9B-D6A37538ED0F}" destId="{A731AB0A-9521-C54F-B233-2E65115633F5}" srcOrd="2" destOrd="0" parTransId="{7F34532A-8EB7-6547-8F0C-1F0AEA06C848}" sibTransId="{C7D912C7-3CF6-644D-BF7F-6011271D7C36}"/>
    <dgm:cxn modelId="{BFEB58B1-EBC3-7641-A89E-F1E3CC639FBC}" srcId="{A731AB0A-9521-C54F-B233-2E65115633F5}" destId="{3D4A10D5-C2ED-D744-AEE7-995CEC9AC3AA}" srcOrd="1" destOrd="0" parTransId="{D868C64B-CAD6-CB43-ABAD-F41957557A00}" sibTransId="{A36680F0-6DC1-414D-A529-F59DBFAFAFF0}"/>
    <dgm:cxn modelId="{606FFB2D-22EE-724D-BABD-CC4B914775F8}" type="presOf" srcId="{A731AB0A-9521-C54F-B233-2E65115633F5}" destId="{F7910E96-3427-794F-89DE-ADEEE456FF92}" srcOrd="0" destOrd="8" presId="urn:microsoft.com/office/officeart/2005/8/layout/hList1"/>
    <dgm:cxn modelId="{515D7AB2-07D1-144B-815A-DB39C40EA5B3}" type="presOf" srcId="{5B38D5F0-AE28-8646-8EE1-C4717B973E97}" destId="{4FB7A976-586F-304F-AC03-D974CAE6FB93}" srcOrd="0" destOrd="0" presId="urn:microsoft.com/office/officeart/2005/8/layout/hList1"/>
    <dgm:cxn modelId="{A29EB3B1-6357-754E-A5D8-DEE3BB75A985}" type="presOf" srcId="{818D7DD0-5329-1B4F-9B20-D2A743C08FDF}" destId="{760634E3-F3F4-B14B-A09B-5B1153C98ABE}" srcOrd="0" destOrd="0" presId="urn:microsoft.com/office/officeart/2005/8/layout/hList1"/>
    <dgm:cxn modelId="{A602667C-4B2D-154E-977B-FD1EEDA2B768}" type="presOf" srcId="{05832CBA-B95A-094E-A017-55B9520B72A7}" destId="{F7910E96-3427-794F-89DE-ADEEE456FF92}" srcOrd="0" destOrd="9" presId="urn:microsoft.com/office/officeart/2005/8/layout/hList1"/>
    <dgm:cxn modelId="{DE36819A-A103-114A-8C83-B2FB5851671D}" type="presOf" srcId="{3D4A10D5-C2ED-D744-AEE7-995CEC9AC3AA}" destId="{F7910E96-3427-794F-89DE-ADEEE456FF92}" srcOrd="0" destOrd="10" presId="urn:microsoft.com/office/officeart/2005/8/layout/hList1"/>
    <dgm:cxn modelId="{82C3BAC9-104E-4B4F-8BE4-20A5CFF1BC20}" srcId="{381075DE-2ACD-3344-BE9B-D6A37538ED0F}" destId="{F0582AFE-6AC3-5E48-B5D3-5291408AE62F}" srcOrd="3" destOrd="0" parTransId="{7BCE454C-CDA9-7743-B76C-6E256B424374}" sibTransId="{678006D3-BD04-9245-B569-6C17F364D01B}"/>
    <dgm:cxn modelId="{08E545FD-754C-6941-B43B-B2CD1B058D6B}" type="presOf" srcId="{381075DE-2ACD-3344-BE9B-D6A37538ED0F}" destId="{F7910E96-3427-794F-89DE-ADEEE456FF92}" srcOrd="0" destOrd="1" presId="urn:microsoft.com/office/officeart/2005/8/layout/hList1"/>
    <dgm:cxn modelId="{6EC2955B-141A-3246-B717-F83BC273B801}" type="presOf" srcId="{47F953AB-2535-A744-8B07-6DEEA49B0536}" destId="{F7910E96-3427-794F-89DE-ADEEE456FF92}" srcOrd="0" destOrd="7" presId="urn:microsoft.com/office/officeart/2005/8/layout/hList1"/>
    <dgm:cxn modelId="{86A2A2C3-D9C2-8448-BF4B-BD44660BFD2E}" type="presOf" srcId="{6ECF93A6-2255-0048-8BAF-93BBB6F4A38A}" destId="{F7910E96-3427-794F-89DE-ADEEE456FF92}" srcOrd="0" destOrd="3" presId="urn:microsoft.com/office/officeart/2005/8/layout/hList1"/>
    <dgm:cxn modelId="{643C052E-8FFE-7D4E-81D2-6B6D20389918}" srcId="{F0582AFE-6AC3-5E48-B5D3-5291408AE62F}" destId="{87576155-9E37-D442-9035-15FCF0FE89F6}" srcOrd="1" destOrd="0" parTransId="{A523B0B0-FFEB-384F-9994-8206013AC14C}" sibTransId="{5F57469D-A0EA-A148-8957-88E84C956F6C}"/>
    <dgm:cxn modelId="{A0DF58CA-716A-8A4E-9AA6-4AEC85389E98}" type="presOf" srcId="{0244BA99-352D-C84C-BC93-800963F9C936}" destId="{F7910E96-3427-794F-89DE-ADEEE456FF92}" srcOrd="0" destOrd="6" presId="urn:microsoft.com/office/officeart/2005/8/layout/hList1"/>
    <dgm:cxn modelId="{410DB37C-A866-064B-8A74-4D514CA7CA6B}" srcId="{381075DE-2ACD-3344-BE9B-D6A37538ED0F}" destId="{DCAC0FAC-DEF5-9948-A03F-8039FAEF136B}" srcOrd="1" destOrd="0" parTransId="{877F4453-B3C0-D34C-95F7-4458B42D1DBF}" sibTransId="{6D011B00-B237-A349-9B26-9CD8D9A6DFBD}"/>
    <dgm:cxn modelId="{D0DB095E-F518-E748-A5CB-7F108882E04C}" type="presOf" srcId="{87576155-9E37-D442-9035-15FCF0FE89F6}" destId="{F7910E96-3427-794F-89DE-ADEEE456FF92}" srcOrd="0" destOrd="13" presId="urn:microsoft.com/office/officeart/2005/8/layout/hList1"/>
    <dgm:cxn modelId="{C24F9393-F28C-0540-AABF-08AAC8A6F9C7}" srcId="{1F613170-9806-6B4E-BBB1-0B6C8811D2D6}" destId="{6ECF93A6-2255-0048-8BAF-93BBB6F4A38A}" srcOrd="0" destOrd="0" parTransId="{CA5FB562-E6A2-4346-ABCA-4816C891AE32}" sibTransId="{E343B7F0-517F-574C-9593-D6879796C035}"/>
    <dgm:cxn modelId="{56843043-EE9D-014D-8D6F-BE2D8472FA50}" type="presOf" srcId="{1F613170-9806-6B4E-BBB1-0B6C8811D2D6}" destId="{F7910E96-3427-794F-89DE-ADEEE456FF92}" srcOrd="0" destOrd="2" presId="urn:microsoft.com/office/officeart/2005/8/layout/hList1"/>
    <dgm:cxn modelId="{704DC4E4-A0E0-4541-B902-EE096A549AE7}" srcId="{F0582AFE-6AC3-5E48-B5D3-5291408AE62F}" destId="{F92BB87B-1B64-4F41-9240-767DA0BE58AA}" srcOrd="0" destOrd="0" parTransId="{B1E05D9D-9747-D641-84A4-CCB0121C98AE}" sibTransId="{D07BBAB1-1CFB-674F-A0E3-6A7613E12642}"/>
    <dgm:cxn modelId="{88410B6A-E746-B849-A115-0C368336F650}" srcId="{5B38D5F0-AE28-8646-8EE1-C4717B973E97}" destId="{D9506AEE-87AA-3747-98E2-80E4FE690310}" srcOrd="0" destOrd="0" parTransId="{B8037E50-426C-574F-A8BE-491465BD35AA}" sibTransId="{61F505F3-5F0E-6541-BBF4-BDCC0066CAAB}"/>
    <dgm:cxn modelId="{95A048F4-218B-5641-8024-A60FDBBF9312}" type="presOf" srcId="{73F25F76-016A-924B-A521-2DDB2C775742}" destId="{F7910E96-3427-794F-89DE-ADEEE456FF92}" srcOrd="0" destOrd="4" presId="urn:microsoft.com/office/officeart/2005/8/layout/hList1"/>
    <dgm:cxn modelId="{BC3A5D8B-42E5-0146-B149-A94B48B2D82B}" type="presOf" srcId="{DCAC0FAC-DEF5-9948-A03F-8039FAEF136B}" destId="{F7910E96-3427-794F-89DE-ADEEE456FF92}" srcOrd="0" destOrd="5" presId="urn:microsoft.com/office/officeart/2005/8/layout/hList1"/>
    <dgm:cxn modelId="{783A560E-37F3-7D40-AB06-6739D20297EB}" type="presParOf" srcId="{760634E3-F3F4-B14B-A09B-5B1153C98ABE}" destId="{DB6915B6-CF1D-124B-BBE9-FA61C8ADE572}" srcOrd="0" destOrd="0" presId="urn:microsoft.com/office/officeart/2005/8/layout/hList1"/>
    <dgm:cxn modelId="{1E0963A0-C231-044C-9AFD-78020E2D21E9}" type="presParOf" srcId="{DB6915B6-CF1D-124B-BBE9-FA61C8ADE572}" destId="{4FB7A976-586F-304F-AC03-D974CAE6FB93}" srcOrd="0" destOrd="0" presId="urn:microsoft.com/office/officeart/2005/8/layout/hList1"/>
    <dgm:cxn modelId="{DC4DA467-A3E1-0043-B39F-5619A4B14F7A}" type="presParOf" srcId="{DB6915B6-CF1D-124B-BBE9-FA61C8ADE572}" destId="{F7910E96-3427-794F-89DE-ADEEE456FF92}"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4F9159-C848-F44B-82C2-B3F02766DD87}">
      <dsp:nvSpPr>
        <dsp:cNvPr id="0" name=""/>
        <dsp:cNvSpPr/>
      </dsp:nvSpPr>
      <dsp:spPr>
        <a:xfrm>
          <a:off x="1183305" y="0"/>
          <a:ext cx="6604242" cy="1341031"/>
        </a:xfrm>
        <a:prstGeom prst="leftRightRibb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684102" y="234680"/>
          <a:ext cx="2590376" cy="657105"/>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103124" rIns="0" bIns="110490" numCol="1" spcCol="1270" anchor="ctr" anchorCtr="0">
          <a:noAutofit/>
        </a:bodyPr>
        <a:lstStyle/>
        <a:p>
          <a:pPr lvl="0" algn="ctr" defTabSz="1289050">
            <a:lnSpc>
              <a:spcPct val="90000"/>
            </a:lnSpc>
            <a:spcBef>
              <a:spcPct val="0"/>
            </a:spcBef>
            <a:spcAft>
              <a:spcPct val="35000"/>
            </a:spcAft>
          </a:pPr>
          <a:r>
            <a:rPr lang="en-US" sz="2900" kern="1200" dirty="0" smtClean="0"/>
            <a:t>situation needs</a:t>
          </a:r>
          <a:endParaRPr kumimoji="1" lang="ja-JP" altLang="en-US" sz="2900" kern="1200" dirty="0"/>
        </a:p>
      </dsp:txBody>
      <dsp:txXfrm>
        <a:off x="1684102" y="234680"/>
        <a:ext cx="2590376" cy="657105"/>
      </dsp:txXfrm>
    </dsp:sp>
    <dsp:sp modelId="{C8E8FC2E-106A-A44D-B85E-A61411499FF1}">
      <dsp:nvSpPr>
        <dsp:cNvPr id="0" name=""/>
        <dsp:cNvSpPr/>
      </dsp:nvSpPr>
      <dsp:spPr>
        <a:xfrm>
          <a:off x="4316287" y="449245"/>
          <a:ext cx="3082783" cy="657105"/>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vs. language needs</a:t>
          </a:r>
          <a:endParaRPr kumimoji="1" lang="ja-JP" altLang="en-US" sz="2800" kern="1200" dirty="0"/>
        </a:p>
      </dsp:txBody>
      <dsp:txXfrm>
        <a:off x="4316287" y="449245"/>
        <a:ext cx="3082783" cy="65710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4F9159-C848-F44B-82C2-B3F02766DD87}">
      <dsp:nvSpPr>
        <dsp:cNvPr id="0" name=""/>
        <dsp:cNvSpPr/>
      </dsp:nvSpPr>
      <dsp:spPr>
        <a:xfrm>
          <a:off x="1269878" y="0"/>
          <a:ext cx="6604242" cy="1341031"/>
        </a:xfrm>
        <a:prstGeom prst="leftRightRibbon">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770675" y="234680"/>
          <a:ext cx="2590376" cy="657105"/>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3124" rIns="0" bIns="110490" numCol="1" spcCol="1270" anchor="ctr" anchorCtr="0">
          <a:noAutofit/>
        </a:bodyPr>
        <a:lstStyle/>
        <a:p>
          <a:pPr lvl="0" algn="ctr" defTabSz="1289050">
            <a:lnSpc>
              <a:spcPct val="90000"/>
            </a:lnSpc>
            <a:spcBef>
              <a:spcPct val="0"/>
            </a:spcBef>
            <a:spcAft>
              <a:spcPct val="35000"/>
            </a:spcAft>
          </a:pPr>
          <a:r>
            <a:rPr lang="en-US" sz="2900" kern="1200" dirty="0" smtClean="0"/>
            <a:t>objective needs</a:t>
          </a:r>
          <a:endParaRPr kumimoji="1" lang="ja-JP" altLang="en-US" sz="2900" kern="1200" dirty="0"/>
        </a:p>
      </dsp:txBody>
      <dsp:txXfrm>
        <a:off x="1770675" y="234680"/>
        <a:ext cx="2590376" cy="657105"/>
      </dsp:txXfrm>
    </dsp:sp>
    <dsp:sp modelId="{C8E8FC2E-106A-A44D-B85E-A61411499FF1}">
      <dsp:nvSpPr>
        <dsp:cNvPr id="0" name=""/>
        <dsp:cNvSpPr/>
      </dsp:nvSpPr>
      <dsp:spPr>
        <a:xfrm>
          <a:off x="4402861" y="449245"/>
          <a:ext cx="3082783" cy="657105"/>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vs. subjective needs</a:t>
          </a:r>
          <a:endParaRPr kumimoji="1" lang="ja-JP" altLang="en-US" sz="2800" kern="1200" dirty="0"/>
        </a:p>
      </dsp:txBody>
      <dsp:txXfrm>
        <a:off x="4402861" y="449245"/>
        <a:ext cx="3082783" cy="65710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4F9159-C848-F44B-82C2-B3F02766DD87}">
      <dsp:nvSpPr>
        <dsp:cNvPr id="0" name=""/>
        <dsp:cNvSpPr/>
      </dsp:nvSpPr>
      <dsp:spPr>
        <a:xfrm>
          <a:off x="1295151" y="0"/>
          <a:ext cx="6604242" cy="1341031"/>
        </a:xfrm>
        <a:prstGeom prst="leftRightRibb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566884" y="251390"/>
          <a:ext cx="2847989" cy="657105"/>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3124" rIns="0" bIns="110490" numCol="1" spcCol="1270" anchor="ctr" anchorCtr="0">
          <a:noAutofit/>
        </a:bodyPr>
        <a:lstStyle/>
        <a:p>
          <a:pPr lvl="0" algn="ctr" defTabSz="1289050">
            <a:lnSpc>
              <a:spcPct val="90000"/>
            </a:lnSpc>
            <a:spcBef>
              <a:spcPct val="0"/>
            </a:spcBef>
            <a:spcAft>
              <a:spcPct val="35000"/>
            </a:spcAft>
          </a:pPr>
          <a:r>
            <a:rPr lang="en-US" sz="2900" kern="1200" dirty="0" smtClean="0"/>
            <a:t>linguistic content</a:t>
          </a:r>
          <a:endParaRPr kumimoji="1" lang="ja-JP" altLang="en-US" sz="2900" kern="1200" dirty="0"/>
        </a:p>
      </dsp:txBody>
      <dsp:txXfrm>
        <a:off x="1566884" y="251390"/>
        <a:ext cx="2847989" cy="657105"/>
      </dsp:txXfrm>
    </dsp:sp>
    <dsp:sp modelId="{C8E8FC2E-106A-A44D-B85E-A61411499FF1}">
      <dsp:nvSpPr>
        <dsp:cNvPr id="0" name=""/>
        <dsp:cNvSpPr/>
      </dsp:nvSpPr>
      <dsp:spPr>
        <a:xfrm>
          <a:off x="4356926" y="278851"/>
          <a:ext cx="3425715" cy="891074"/>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vs. learning processes</a:t>
          </a:r>
          <a:endParaRPr kumimoji="1" lang="ja-JP" altLang="en-US" sz="2800" kern="1200" dirty="0"/>
        </a:p>
      </dsp:txBody>
      <dsp:txXfrm>
        <a:off x="4356926" y="278851"/>
        <a:ext cx="3425715" cy="89107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44864C-0FDE-6E4E-9735-F1797DD27284}">
      <dsp:nvSpPr>
        <dsp:cNvPr id="0" name=""/>
        <dsp:cNvSpPr/>
      </dsp:nvSpPr>
      <dsp:spPr>
        <a:xfrm>
          <a:off x="1196" y="174657"/>
          <a:ext cx="2378086" cy="118904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kumimoji="1" lang="en-US" altLang="ja-JP" sz="3600" kern="1200" dirty="0" smtClean="0"/>
            <a:t>Before Interaction</a:t>
          </a:r>
          <a:endParaRPr kumimoji="1" lang="ja-JP" altLang="en-US" sz="3600" kern="1200" dirty="0"/>
        </a:p>
      </dsp:txBody>
      <dsp:txXfrm>
        <a:off x="1196" y="174657"/>
        <a:ext cx="2378086" cy="1189043"/>
      </dsp:txXfrm>
    </dsp:sp>
    <dsp:sp modelId="{6406DD0C-F3EE-8947-B9B7-54541A07C2CC}">
      <dsp:nvSpPr>
        <dsp:cNvPr id="0" name=""/>
        <dsp:cNvSpPr/>
      </dsp:nvSpPr>
      <dsp:spPr>
        <a:xfrm>
          <a:off x="239005" y="1363701"/>
          <a:ext cx="237808" cy="1027648"/>
        </a:xfrm>
        <a:custGeom>
          <a:avLst/>
          <a:gdLst/>
          <a:ahLst/>
          <a:cxnLst/>
          <a:rect l="0" t="0" r="0" b="0"/>
          <a:pathLst>
            <a:path>
              <a:moveTo>
                <a:pt x="0" y="0"/>
              </a:moveTo>
              <a:lnTo>
                <a:pt x="0" y="1027648"/>
              </a:lnTo>
              <a:lnTo>
                <a:pt x="237808" y="1027648"/>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58BA3-9D15-5F40-91B2-01543DFA4C60}">
      <dsp:nvSpPr>
        <dsp:cNvPr id="0" name=""/>
        <dsp:cNvSpPr/>
      </dsp:nvSpPr>
      <dsp:spPr>
        <a:xfrm>
          <a:off x="476814" y="1660962"/>
          <a:ext cx="2103712" cy="146077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Existing Information:</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Socio-political factors</a:t>
          </a:r>
          <a:endParaRPr lang="en-US" sz="1400" kern="1200" dirty="0"/>
        </a:p>
        <a:p>
          <a:pPr marL="114300" lvl="1" indent="-114300" algn="l" defTabSz="622300">
            <a:lnSpc>
              <a:spcPct val="90000"/>
            </a:lnSpc>
            <a:spcBef>
              <a:spcPct val="0"/>
            </a:spcBef>
            <a:spcAft>
              <a:spcPct val="15000"/>
            </a:spcAft>
            <a:buChar char="••"/>
          </a:pPr>
          <a:r>
            <a:rPr lang="en-US" sz="1400" kern="1200" smtClean="0"/>
            <a:t>Student demographics</a:t>
          </a:r>
          <a:endParaRPr lang="en-US" sz="1400" kern="1200" dirty="0"/>
        </a:p>
        <a:p>
          <a:pPr marL="114300" lvl="1" indent="-114300" algn="l" defTabSz="622300">
            <a:lnSpc>
              <a:spcPct val="90000"/>
            </a:lnSpc>
            <a:spcBef>
              <a:spcPct val="0"/>
            </a:spcBef>
            <a:spcAft>
              <a:spcPct val="15000"/>
            </a:spcAft>
            <a:buChar char="••"/>
          </a:pPr>
          <a:r>
            <a:rPr lang="en-US" sz="1400" kern="1200" dirty="0" smtClean="0"/>
            <a:t>Shelter setting</a:t>
          </a:r>
          <a:endParaRPr lang="en-US" sz="1400" kern="1200" dirty="0"/>
        </a:p>
        <a:p>
          <a:pPr marL="114300" lvl="1" indent="-114300" algn="l" defTabSz="622300">
            <a:lnSpc>
              <a:spcPct val="90000"/>
            </a:lnSpc>
            <a:spcBef>
              <a:spcPct val="0"/>
            </a:spcBef>
            <a:spcAft>
              <a:spcPct val="15000"/>
            </a:spcAft>
            <a:buChar char="••"/>
          </a:pPr>
          <a:r>
            <a:rPr lang="en-US" sz="1400" kern="1200" dirty="0" smtClean="0"/>
            <a:t>Classroom setting</a:t>
          </a:r>
          <a:endParaRPr lang="en-US" sz="1400" kern="1200" dirty="0"/>
        </a:p>
      </dsp:txBody>
      <dsp:txXfrm>
        <a:off x="476814" y="1660962"/>
        <a:ext cx="2103712" cy="1460775"/>
      </dsp:txXfrm>
    </dsp:sp>
    <dsp:sp modelId="{9802DA1A-2583-E84D-93B4-F676306ACBD4}">
      <dsp:nvSpPr>
        <dsp:cNvPr id="0" name=""/>
        <dsp:cNvSpPr/>
      </dsp:nvSpPr>
      <dsp:spPr>
        <a:xfrm>
          <a:off x="239005" y="1363701"/>
          <a:ext cx="237808" cy="2974094"/>
        </a:xfrm>
        <a:custGeom>
          <a:avLst/>
          <a:gdLst/>
          <a:ahLst/>
          <a:cxnLst/>
          <a:rect l="0" t="0" r="0" b="0"/>
          <a:pathLst>
            <a:path>
              <a:moveTo>
                <a:pt x="0" y="0"/>
              </a:moveTo>
              <a:lnTo>
                <a:pt x="0" y="2974094"/>
              </a:lnTo>
              <a:lnTo>
                <a:pt x="237808" y="297409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F2A045-5775-8F48-8283-588C0C3A5A3B}">
      <dsp:nvSpPr>
        <dsp:cNvPr id="0" name=""/>
        <dsp:cNvSpPr/>
      </dsp:nvSpPr>
      <dsp:spPr>
        <a:xfrm>
          <a:off x="476814" y="3418998"/>
          <a:ext cx="2353107" cy="183759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Literature review</a:t>
          </a:r>
          <a:endParaRPr lang="en-US" sz="1400" kern="1200" dirty="0"/>
        </a:p>
        <a:p>
          <a:pPr marL="114300" lvl="1" indent="-114300" algn="l" defTabSz="622300">
            <a:lnSpc>
              <a:spcPct val="90000"/>
            </a:lnSpc>
            <a:spcBef>
              <a:spcPct val="0"/>
            </a:spcBef>
            <a:spcAft>
              <a:spcPct val="15000"/>
            </a:spcAft>
            <a:buChar char="••"/>
          </a:pPr>
          <a:r>
            <a:rPr lang="en-US" sz="1400" kern="1200" dirty="0" smtClean="0"/>
            <a:t>Existing records/reports</a:t>
          </a:r>
          <a:endParaRPr lang="en-US" sz="1400" kern="1200" dirty="0"/>
        </a:p>
        <a:p>
          <a:pPr marL="114300" lvl="1" indent="-114300" algn="l" defTabSz="622300">
            <a:lnSpc>
              <a:spcPct val="90000"/>
            </a:lnSpc>
            <a:spcBef>
              <a:spcPct val="0"/>
            </a:spcBef>
            <a:spcAft>
              <a:spcPct val="15000"/>
            </a:spcAft>
            <a:buChar char="••"/>
          </a:pPr>
          <a:r>
            <a:rPr lang="en-US" sz="1400" kern="1200" dirty="0" smtClean="0"/>
            <a:t>Informal meetings with staff</a:t>
          </a:r>
          <a:endParaRPr lang="en-US" sz="14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Staff and teacher questionnaire</a:t>
          </a:r>
          <a:endParaRPr lang="en-US" sz="1400" kern="1200" dirty="0"/>
        </a:p>
      </dsp:txBody>
      <dsp:txXfrm>
        <a:off x="476814" y="3418998"/>
        <a:ext cx="2353107" cy="1837595"/>
      </dsp:txXfrm>
    </dsp:sp>
    <dsp:sp modelId="{97313298-2942-174F-8E3C-1FD3BDD8D4B0}">
      <dsp:nvSpPr>
        <dsp:cNvPr id="0" name=""/>
        <dsp:cNvSpPr/>
      </dsp:nvSpPr>
      <dsp:spPr>
        <a:xfrm>
          <a:off x="2973805" y="174657"/>
          <a:ext cx="2378086" cy="118904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kumimoji="1" lang="en-US" altLang="ja-JP" sz="3600" kern="1200" dirty="0" smtClean="0"/>
            <a:t>Initial Interaction</a:t>
          </a:r>
          <a:endParaRPr lang="en-US" sz="3600" kern="1200" dirty="0"/>
        </a:p>
      </dsp:txBody>
      <dsp:txXfrm>
        <a:off x="2973805" y="174657"/>
        <a:ext cx="2378086" cy="1189043"/>
      </dsp:txXfrm>
    </dsp:sp>
    <dsp:sp modelId="{2326B09E-CBDF-0946-84A4-D3FA504216E6}">
      <dsp:nvSpPr>
        <dsp:cNvPr id="0" name=""/>
        <dsp:cNvSpPr/>
      </dsp:nvSpPr>
      <dsp:spPr>
        <a:xfrm>
          <a:off x="3211614" y="1363701"/>
          <a:ext cx="237808" cy="1031275"/>
        </a:xfrm>
        <a:custGeom>
          <a:avLst/>
          <a:gdLst/>
          <a:ahLst/>
          <a:cxnLst/>
          <a:rect l="0" t="0" r="0" b="0"/>
          <a:pathLst>
            <a:path>
              <a:moveTo>
                <a:pt x="0" y="0"/>
              </a:moveTo>
              <a:lnTo>
                <a:pt x="0" y="1031275"/>
              </a:lnTo>
              <a:lnTo>
                <a:pt x="237808" y="1031275"/>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89EF04-E515-E141-8CE2-E2CC66EC1EC5}">
      <dsp:nvSpPr>
        <dsp:cNvPr id="0" name=""/>
        <dsp:cNvSpPr/>
      </dsp:nvSpPr>
      <dsp:spPr>
        <a:xfrm>
          <a:off x="3449422" y="1660962"/>
          <a:ext cx="2337811" cy="146802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Learner Needs Inventory:</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Students’ educational and linguistic needs</a:t>
          </a:r>
          <a:endParaRPr lang="en-US" sz="1400" kern="1200" dirty="0"/>
        </a:p>
        <a:p>
          <a:pPr marL="114300" lvl="1" indent="-114300" algn="l" defTabSz="622300">
            <a:lnSpc>
              <a:spcPct val="90000"/>
            </a:lnSpc>
            <a:spcBef>
              <a:spcPct val="0"/>
            </a:spcBef>
            <a:spcAft>
              <a:spcPct val="15000"/>
            </a:spcAft>
            <a:buChar char="••"/>
          </a:pPr>
          <a:r>
            <a:rPr lang="en-US" sz="1400" kern="1200" dirty="0" smtClean="0"/>
            <a:t>Specific purposes for which English will be used</a:t>
          </a:r>
          <a:endParaRPr lang="en-US" sz="1400" kern="1200" dirty="0"/>
        </a:p>
      </dsp:txBody>
      <dsp:txXfrm>
        <a:off x="3449422" y="1660962"/>
        <a:ext cx="2337811" cy="1468028"/>
      </dsp:txXfrm>
    </dsp:sp>
    <dsp:sp modelId="{3BEC0176-07AF-AE44-AAAA-1415A4D8BC35}">
      <dsp:nvSpPr>
        <dsp:cNvPr id="0" name=""/>
        <dsp:cNvSpPr/>
      </dsp:nvSpPr>
      <dsp:spPr>
        <a:xfrm>
          <a:off x="3211614" y="1363701"/>
          <a:ext cx="237808" cy="2710923"/>
        </a:xfrm>
        <a:custGeom>
          <a:avLst/>
          <a:gdLst/>
          <a:ahLst/>
          <a:cxnLst/>
          <a:rect l="0" t="0" r="0" b="0"/>
          <a:pathLst>
            <a:path>
              <a:moveTo>
                <a:pt x="0" y="0"/>
              </a:moveTo>
              <a:lnTo>
                <a:pt x="0" y="2710923"/>
              </a:lnTo>
              <a:lnTo>
                <a:pt x="237808" y="271092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6CDAF3C-9CB1-6545-A9D8-563A921F95C3}">
      <dsp:nvSpPr>
        <dsp:cNvPr id="0" name=""/>
        <dsp:cNvSpPr/>
      </dsp:nvSpPr>
      <dsp:spPr>
        <a:xfrm>
          <a:off x="3449422" y="3426251"/>
          <a:ext cx="2122014" cy="1296747"/>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Student Questionnaire</a:t>
          </a:r>
          <a:endParaRPr lang="en-US" sz="1400" kern="1200" dirty="0"/>
        </a:p>
        <a:p>
          <a:pPr marL="114300" lvl="1" indent="-114300" algn="l" defTabSz="622300">
            <a:lnSpc>
              <a:spcPct val="90000"/>
            </a:lnSpc>
            <a:spcBef>
              <a:spcPct val="0"/>
            </a:spcBef>
            <a:spcAft>
              <a:spcPct val="15000"/>
            </a:spcAft>
            <a:buChar char="••"/>
          </a:pPr>
          <a:r>
            <a:rPr lang="en-US" sz="1400" kern="1200" dirty="0" smtClean="0"/>
            <a:t>Personal Narratives</a:t>
          </a:r>
          <a:endParaRPr lang="en-US" sz="1400" kern="1200" dirty="0"/>
        </a:p>
      </dsp:txBody>
      <dsp:txXfrm>
        <a:off x="3449422" y="3426251"/>
        <a:ext cx="2122014" cy="1296747"/>
      </dsp:txXfrm>
    </dsp:sp>
    <dsp:sp modelId="{873D93F3-43F4-D840-B1B0-7A15B6C6697B}">
      <dsp:nvSpPr>
        <dsp:cNvPr id="0" name=""/>
        <dsp:cNvSpPr/>
      </dsp:nvSpPr>
      <dsp:spPr>
        <a:xfrm>
          <a:off x="5946414" y="174657"/>
          <a:ext cx="2378086" cy="118904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kumimoji="1" lang="en-US" altLang="ja-JP" sz="3600" kern="1200" dirty="0" smtClean="0"/>
            <a:t>During Instruction</a:t>
          </a:r>
          <a:endParaRPr kumimoji="1" lang="ja-JP" altLang="en-US" sz="3600" kern="1200" dirty="0"/>
        </a:p>
      </dsp:txBody>
      <dsp:txXfrm>
        <a:off x="5946414" y="174657"/>
        <a:ext cx="2378086" cy="1189043"/>
      </dsp:txXfrm>
    </dsp:sp>
    <dsp:sp modelId="{DB5DD4AE-7FD4-294C-91C6-C5B0A416CB54}">
      <dsp:nvSpPr>
        <dsp:cNvPr id="0" name=""/>
        <dsp:cNvSpPr/>
      </dsp:nvSpPr>
      <dsp:spPr>
        <a:xfrm>
          <a:off x="6184222" y="1363701"/>
          <a:ext cx="237808" cy="1495691"/>
        </a:xfrm>
        <a:custGeom>
          <a:avLst/>
          <a:gdLst/>
          <a:ahLst/>
          <a:cxnLst/>
          <a:rect l="0" t="0" r="0" b="0"/>
          <a:pathLst>
            <a:path>
              <a:moveTo>
                <a:pt x="0" y="0"/>
              </a:moveTo>
              <a:lnTo>
                <a:pt x="0" y="1495691"/>
              </a:lnTo>
              <a:lnTo>
                <a:pt x="237808" y="1495691"/>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C286BE6-8E9F-7B4F-A1D5-EDCAE06730CE}">
      <dsp:nvSpPr>
        <dsp:cNvPr id="0" name=""/>
        <dsp:cNvSpPr/>
      </dsp:nvSpPr>
      <dsp:spPr>
        <a:xfrm>
          <a:off x="6422031" y="1660962"/>
          <a:ext cx="2415831" cy="239686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Formative Student Evaluation:</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Student work</a:t>
          </a:r>
          <a:endParaRPr lang="en-US" sz="1400" kern="1200" dirty="0"/>
        </a:p>
        <a:p>
          <a:pPr marL="114300" lvl="1" indent="-114300" algn="l" defTabSz="622300">
            <a:lnSpc>
              <a:spcPct val="90000"/>
            </a:lnSpc>
            <a:spcBef>
              <a:spcPct val="0"/>
            </a:spcBef>
            <a:spcAft>
              <a:spcPct val="15000"/>
            </a:spcAft>
            <a:buChar char="••"/>
          </a:pPr>
          <a:r>
            <a:rPr lang="en-US" sz="1400" kern="1200" dirty="0" smtClean="0"/>
            <a:t>Student motivation and attitudes</a:t>
          </a:r>
          <a:endParaRPr lang="en-US" sz="1400" kern="1200" dirty="0"/>
        </a:p>
        <a:p>
          <a:pPr marL="114300" lvl="1" indent="-114300" algn="l" defTabSz="622300">
            <a:lnSpc>
              <a:spcPct val="90000"/>
            </a:lnSpc>
            <a:spcBef>
              <a:spcPct val="0"/>
            </a:spcBef>
            <a:spcAft>
              <a:spcPct val="15000"/>
            </a:spcAft>
            <a:buChar char="••"/>
          </a:pPr>
          <a:r>
            <a:rPr lang="en-US" sz="1400" kern="1200" dirty="0" smtClean="0"/>
            <a:t>Situational restraints to student attention </a:t>
          </a:r>
          <a:endParaRPr lang="en-US" sz="1400" kern="1200" dirty="0"/>
        </a:p>
        <a:p>
          <a:pPr marL="114300" lvl="1" indent="-114300" algn="l" defTabSz="622300">
            <a:lnSpc>
              <a:spcPct val="90000"/>
            </a:lnSpc>
            <a:spcBef>
              <a:spcPct val="0"/>
            </a:spcBef>
            <a:spcAft>
              <a:spcPct val="15000"/>
            </a:spcAft>
            <a:buChar char="••"/>
          </a:pPr>
          <a:r>
            <a:rPr lang="en-US" sz="1400" kern="1200" dirty="0" smtClean="0"/>
            <a:t>Interaction with students and teachers and staff</a:t>
          </a:r>
          <a:endParaRPr lang="en-US" sz="1400" kern="1200" dirty="0"/>
        </a:p>
      </dsp:txBody>
      <dsp:txXfrm>
        <a:off x="6422031" y="1660962"/>
        <a:ext cx="2415831" cy="2396861"/>
      </dsp:txXfrm>
    </dsp:sp>
    <dsp:sp modelId="{9B0B04BB-5E8A-8F47-B6C9-406B2A12330C}">
      <dsp:nvSpPr>
        <dsp:cNvPr id="0" name=""/>
        <dsp:cNvSpPr/>
      </dsp:nvSpPr>
      <dsp:spPr>
        <a:xfrm>
          <a:off x="6184222" y="1363701"/>
          <a:ext cx="237808" cy="3413963"/>
        </a:xfrm>
        <a:custGeom>
          <a:avLst/>
          <a:gdLst/>
          <a:ahLst/>
          <a:cxnLst/>
          <a:rect l="0" t="0" r="0" b="0"/>
          <a:pathLst>
            <a:path>
              <a:moveTo>
                <a:pt x="0" y="0"/>
              </a:moveTo>
              <a:lnTo>
                <a:pt x="0" y="3413963"/>
              </a:lnTo>
              <a:lnTo>
                <a:pt x="237808" y="341396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F02F16-337A-464B-B6A3-C9A3756E2FAD}">
      <dsp:nvSpPr>
        <dsp:cNvPr id="0" name=""/>
        <dsp:cNvSpPr/>
      </dsp:nvSpPr>
      <dsp:spPr>
        <a:xfrm>
          <a:off x="6422031" y="4355085"/>
          <a:ext cx="2319110" cy="84516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dsp:txBody>
      <dsp:txXfrm>
        <a:off x="6422031" y="4355085"/>
        <a:ext cx="2319110" cy="84516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C6E563-BAAA-9748-88EC-AB4890808ADB}">
      <dsp:nvSpPr>
        <dsp:cNvPr id="0" name=""/>
        <dsp:cNvSpPr/>
      </dsp:nvSpPr>
      <dsp:spPr>
        <a:xfrm>
          <a:off x="0" y="0"/>
          <a:ext cx="8403020" cy="2271099"/>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B9636DB-C8E7-0A46-9A21-EBB3E3278C70}">
      <dsp:nvSpPr>
        <dsp:cNvPr id="0" name=""/>
        <dsp:cNvSpPr/>
      </dsp:nvSpPr>
      <dsp:spPr>
        <a:xfrm>
          <a:off x="253054" y="302813"/>
          <a:ext cx="3760433" cy="166547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t="-35000" b="-3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C71AF01-5F1A-454A-AA36-3FF389C59207}">
      <dsp:nvSpPr>
        <dsp:cNvPr id="0" name=""/>
        <dsp:cNvSpPr/>
      </dsp:nvSpPr>
      <dsp:spPr>
        <a:xfrm rot="10800000">
          <a:off x="253054" y="2271099"/>
          <a:ext cx="3760433" cy="2775787"/>
        </a:xfrm>
        <a:prstGeom prst="round2SameRect">
          <a:avLst>
            <a:gd name="adj1" fmla="val 10500"/>
            <a:gd name="adj2" fmla="val 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Center/Shelter</a:t>
          </a:r>
          <a:endParaRPr kumimoji="1" lang="ja-JP" altLang="en-US" sz="3500" kern="1200" dirty="0"/>
        </a:p>
      </dsp:txBody>
      <dsp:txXfrm rot="10800000">
        <a:off x="253054" y="2271099"/>
        <a:ext cx="3760433" cy="2775787"/>
      </dsp:txXfrm>
    </dsp:sp>
    <dsp:sp modelId="{A159D2E9-DE2C-4B4C-B9BA-F131E64494A6}">
      <dsp:nvSpPr>
        <dsp:cNvPr id="0" name=""/>
        <dsp:cNvSpPr/>
      </dsp:nvSpPr>
      <dsp:spPr>
        <a:xfrm>
          <a:off x="4389531" y="302813"/>
          <a:ext cx="3760433" cy="166547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35000" b="-3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193A46-6ABE-F342-B97E-B904CC2F4AA9}">
      <dsp:nvSpPr>
        <dsp:cNvPr id="0" name=""/>
        <dsp:cNvSpPr/>
      </dsp:nvSpPr>
      <dsp:spPr>
        <a:xfrm rot="10800000">
          <a:off x="4389531" y="2271099"/>
          <a:ext cx="3760433" cy="2775787"/>
        </a:xfrm>
        <a:prstGeom prst="round2SameRect">
          <a:avLst>
            <a:gd name="adj1" fmla="val 10500"/>
            <a:gd name="adj2" fmla="val 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Classroom</a:t>
          </a:r>
          <a:endParaRPr kumimoji="1" lang="ja-JP" altLang="en-US" sz="3500" kern="1200" dirty="0"/>
        </a:p>
      </dsp:txBody>
      <dsp:txXfrm rot="10800000">
        <a:off x="4389531" y="2271099"/>
        <a:ext cx="3760433" cy="277578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C6E563-BAAA-9748-88EC-AB4890808ADB}">
      <dsp:nvSpPr>
        <dsp:cNvPr id="0" name=""/>
        <dsp:cNvSpPr/>
      </dsp:nvSpPr>
      <dsp:spPr>
        <a:xfrm>
          <a:off x="0" y="0"/>
          <a:ext cx="8403020" cy="2271099"/>
        </a:xfrm>
        <a:prstGeom prst="roundRect">
          <a:avLst>
            <a:gd name="adj" fmla="val 1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159D2E9-DE2C-4B4C-B9BA-F131E64494A6}">
      <dsp:nvSpPr>
        <dsp:cNvPr id="0" name=""/>
        <dsp:cNvSpPr/>
      </dsp:nvSpPr>
      <dsp:spPr>
        <a:xfrm>
          <a:off x="253054" y="302813"/>
          <a:ext cx="3760433" cy="166547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t="-35000" b="-3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193A46-6ABE-F342-B97E-B904CC2F4AA9}">
      <dsp:nvSpPr>
        <dsp:cNvPr id="0" name=""/>
        <dsp:cNvSpPr/>
      </dsp:nvSpPr>
      <dsp:spPr>
        <a:xfrm rot="10800000">
          <a:off x="253054" y="2271099"/>
          <a:ext cx="3760433" cy="2775787"/>
        </a:xfrm>
        <a:prstGeom prst="round2SameRect">
          <a:avLst>
            <a:gd name="adj1" fmla="val 10500"/>
            <a:gd name="adj2" fmla="val 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Volunteers</a:t>
          </a:r>
          <a:endParaRPr kumimoji="1" lang="ja-JP" altLang="en-US" sz="3500" kern="1200" dirty="0"/>
        </a:p>
      </dsp:txBody>
      <dsp:txXfrm rot="10800000">
        <a:off x="253054" y="2271099"/>
        <a:ext cx="3760433" cy="2775787"/>
      </dsp:txXfrm>
    </dsp:sp>
    <dsp:sp modelId="{2CA67E13-4958-1749-999B-A2BC109725FC}">
      <dsp:nvSpPr>
        <dsp:cNvPr id="0" name=""/>
        <dsp:cNvSpPr/>
      </dsp:nvSpPr>
      <dsp:spPr>
        <a:xfrm>
          <a:off x="4389531" y="302813"/>
          <a:ext cx="3760433" cy="166547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101000" b="-10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C4A8DAA-9638-0040-A148-1B761D745433}">
      <dsp:nvSpPr>
        <dsp:cNvPr id="0" name=""/>
        <dsp:cNvSpPr/>
      </dsp:nvSpPr>
      <dsp:spPr>
        <a:xfrm rot="10800000">
          <a:off x="4389531" y="2271099"/>
          <a:ext cx="3760433" cy="2775787"/>
        </a:xfrm>
        <a:prstGeom prst="round2SameRect">
          <a:avLst>
            <a:gd name="adj1" fmla="val 10500"/>
            <a:gd name="adj2" fmla="val 0"/>
          </a:avLst>
        </a:prstGeom>
        <a:gradFill rotWithShape="0">
          <a:gsLst>
            <a:gs pos="0">
              <a:schemeClr val="accent3">
                <a:hueOff val="6984524"/>
                <a:satOff val="58120"/>
                <a:lumOff val="-7059"/>
                <a:alphaOff val="0"/>
                <a:shade val="51000"/>
                <a:satMod val="130000"/>
              </a:schemeClr>
            </a:gs>
            <a:gs pos="80000">
              <a:schemeClr val="accent3">
                <a:hueOff val="6984524"/>
                <a:satOff val="58120"/>
                <a:lumOff val="-7059"/>
                <a:alphaOff val="0"/>
                <a:shade val="93000"/>
                <a:satMod val="130000"/>
              </a:schemeClr>
            </a:gs>
            <a:gs pos="100000">
              <a:schemeClr val="accent3">
                <a:hueOff val="6984524"/>
                <a:satOff val="58120"/>
                <a:lumOff val="-7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Students</a:t>
          </a:r>
          <a:endParaRPr kumimoji="1" lang="ja-JP" altLang="en-US" sz="3500" kern="1200" dirty="0"/>
        </a:p>
      </dsp:txBody>
      <dsp:txXfrm rot="10800000">
        <a:off x="4389531" y="2271099"/>
        <a:ext cx="3760433" cy="277578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82F518-CA5C-2449-BA4C-E253695264DB}">
      <dsp:nvSpPr>
        <dsp:cNvPr id="0" name=""/>
        <dsp:cNvSpPr/>
      </dsp:nvSpPr>
      <dsp:spPr>
        <a:xfrm>
          <a:off x="0" y="15508"/>
          <a:ext cx="8403020" cy="8064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kumimoji="1" lang="en-US" altLang="ja-JP" sz="2800" kern="1200" dirty="0" smtClean="0"/>
            <a:t>Observations</a:t>
          </a:r>
          <a:endParaRPr kumimoji="1" lang="ja-JP" altLang="en-US" sz="2800" kern="1200" dirty="0"/>
        </a:p>
      </dsp:txBody>
      <dsp:txXfrm>
        <a:off x="0" y="15508"/>
        <a:ext cx="8403020" cy="806400"/>
      </dsp:txXfrm>
    </dsp:sp>
    <dsp:sp modelId="{F9BC92B0-895D-AA43-AF20-0B4784F63A2F}">
      <dsp:nvSpPr>
        <dsp:cNvPr id="0" name=""/>
        <dsp:cNvSpPr/>
      </dsp:nvSpPr>
      <dsp:spPr>
        <a:xfrm>
          <a:off x="0" y="821908"/>
          <a:ext cx="8403020" cy="338184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kumimoji="1" lang="en-US" altLang="ja-JP" sz="2800" kern="1200" dirty="0" smtClean="0"/>
            <a:t>3 researchers = 3 roles in the classroom</a:t>
          </a:r>
          <a:endParaRPr kumimoji="1" lang="ja-JP" altLang="en-US" sz="2800" kern="1200" dirty="0"/>
        </a:p>
        <a:p>
          <a:pPr marL="285750" lvl="1" indent="-285750" algn="l" defTabSz="1244600">
            <a:lnSpc>
              <a:spcPct val="90000"/>
            </a:lnSpc>
            <a:spcBef>
              <a:spcPct val="0"/>
            </a:spcBef>
            <a:spcAft>
              <a:spcPct val="15000"/>
            </a:spcAft>
            <a:buChar char="••"/>
          </a:pPr>
          <a:r>
            <a:rPr kumimoji="1" lang="en-US" altLang="ja-JP" sz="2800" kern="1200" dirty="0" smtClean="0"/>
            <a:t>Two major observations:</a:t>
          </a:r>
          <a:endParaRPr kumimoji="1" lang="ja-JP" altLang="en-US" sz="2800" kern="1200" dirty="0"/>
        </a:p>
        <a:p>
          <a:pPr marL="571500" lvl="2" indent="-285750" algn="l" defTabSz="1244600">
            <a:lnSpc>
              <a:spcPct val="90000"/>
            </a:lnSpc>
            <a:spcBef>
              <a:spcPct val="0"/>
            </a:spcBef>
            <a:spcAft>
              <a:spcPct val="15000"/>
            </a:spcAft>
            <a:buChar char="••"/>
          </a:pPr>
          <a:r>
            <a:rPr kumimoji="1" lang="en-US" altLang="ja-JP" sz="2800" kern="1200" dirty="0" smtClean="0"/>
            <a:t>Lower literacy skills in four clients (later reduced to one)</a:t>
          </a:r>
          <a:endParaRPr kumimoji="1" lang="ja-JP" altLang="en-US" sz="2800" kern="1200" dirty="0"/>
        </a:p>
        <a:p>
          <a:pPr marL="571500" lvl="2" indent="-285750" algn="l" defTabSz="1244600">
            <a:lnSpc>
              <a:spcPct val="90000"/>
            </a:lnSpc>
            <a:spcBef>
              <a:spcPct val="0"/>
            </a:spcBef>
            <a:spcAft>
              <a:spcPct val="15000"/>
            </a:spcAft>
            <a:buChar char="••"/>
          </a:pPr>
          <a:r>
            <a:rPr kumimoji="1" lang="en-US" altLang="ja-JP" sz="2800" kern="1200" dirty="0" smtClean="0"/>
            <a:t>Some students better at writing than producing</a:t>
          </a:r>
          <a:endParaRPr kumimoji="1" lang="ja-JP" altLang="en-US" sz="2800" kern="1200" dirty="0"/>
        </a:p>
        <a:p>
          <a:pPr marL="285750" lvl="1" indent="-285750" algn="l" defTabSz="1244600">
            <a:lnSpc>
              <a:spcPct val="90000"/>
            </a:lnSpc>
            <a:spcBef>
              <a:spcPct val="0"/>
            </a:spcBef>
            <a:spcAft>
              <a:spcPct val="15000"/>
            </a:spcAft>
            <a:buChar char="••"/>
          </a:pPr>
          <a:r>
            <a:rPr kumimoji="1" lang="en-US" altLang="ja-JP" sz="2800" kern="1200" dirty="0" smtClean="0"/>
            <a:t>Students requested further assistance in spelling and vocabulary</a:t>
          </a:r>
          <a:endParaRPr kumimoji="1" lang="ja-JP" altLang="en-US" sz="2800" kern="1200" dirty="0"/>
        </a:p>
      </dsp:txBody>
      <dsp:txXfrm>
        <a:off x="0" y="821908"/>
        <a:ext cx="8403020" cy="338184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8F46B6-A5A4-2E42-B4C2-1BA03ED32B82}">
      <dsp:nvSpPr>
        <dsp:cNvPr id="0" name=""/>
        <dsp:cNvSpPr/>
      </dsp:nvSpPr>
      <dsp:spPr>
        <a:xfrm>
          <a:off x="0" y="48754"/>
          <a:ext cx="8403020" cy="96901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80000"/>
            </a:lnSpc>
            <a:spcBef>
              <a:spcPct val="0"/>
            </a:spcBef>
            <a:spcAft>
              <a:spcPct val="35000"/>
            </a:spcAft>
          </a:pPr>
          <a:r>
            <a:rPr kumimoji="1" lang="en-US" altLang="ja-JP" sz="2400" kern="1200" dirty="0" smtClean="0"/>
            <a:t>Student</a:t>
          </a:r>
        </a:p>
        <a:p>
          <a:pPr lvl="0" algn="ctr" defTabSz="1066800">
            <a:lnSpc>
              <a:spcPct val="80000"/>
            </a:lnSpc>
            <a:spcBef>
              <a:spcPct val="0"/>
            </a:spcBef>
            <a:spcAft>
              <a:spcPct val="35000"/>
            </a:spcAft>
          </a:pPr>
          <a:r>
            <a:rPr kumimoji="1" lang="en-US" altLang="ja-JP" sz="2400" kern="1200" dirty="0" smtClean="0"/>
            <a:t>Questionnaires</a:t>
          </a:r>
          <a:endParaRPr kumimoji="1" lang="ja-JP" altLang="en-US" sz="2400" kern="1200" dirty="0"/>
        </a:p>
      </dsp:txBody>
      <dsp:txXfrm>
        <a:off x="0" y="48754"/>
        <a:ext cx="8403020" cy="969014"/>
      </dsp:txXfrm>
    </dsp:sp>
    <dsp:sp modelId="{C9D15412-9FA5-1D4B-8B71-3B7297E54A68}">
      <dsp:nvSpPr>
        <dsp:cNvPr id="0" name=""/>
        <dsp:cNvSpPr/>
      </dsp:nvSpPr>
      <dsp:spPr>
        <a:xfrm>
          <a:off x="0" y="1004019"/>
          <a:ext cx="8403020" cy="4084560"/>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179388" lvl="1" indent="-179388" algn="l" defTabSz="844550">
            <a:lnSpc>
              <a:spcPct val="90000"/>
            </a:lnSpc>
            <a:spcBef>
              <a:spcPct val="0"/>
            </a:spcBef>
            <a:spcAft>
              <a:spcPct val="15000"/>
            </a:spcAft>
            <a:buChar char="••"/>
          </a:pPr>
          <a:r>
            <a:rPr kumimoji="1" lang="en-US" altLang="ja-JP" sz="2400" kern="1200" dirty="0" smtClean="0"/>
            <a:t>Three questions</a:t>
          </a:r>
          <a:endParaRPr kumimoji="1" lang="ja-JP" altLang="en-US" sz="2400" kern="1200" dirty="0"/>
        </a:p>
        <a:p>
          <a:pPr marL="723900" lvl="2" indent="-273050" algn="l" defTabSz="844550">
            <a:lnSpc>
              <a:spcPct val="90000"/>
            </a:lnSpc>
            <a:spcBef>
              <a:spcPct val="0"/>
            </a:spcBef>
            <a:spcAft>
              <a:spcPct val="15000"/>
            </a:spcAft>
            <a:buChar char="••"/>
          </a:pPr>
          <a:r>
            <a:rPr kumimoji="1" lang="en-US" altLang="ja-JP" sz="2400" kern="1200" dirty="0" smtClean="0"/>
            <a:t>Do you like learning English? Why?</a:t>
          </a:r>
          <a:endParaRPr kumimoji="1" lang="ja-JP" altLang="en-US" sz="2400" kern="1200" dirty="0"/>
        </a:p>
        <a:p>
          <a:pPr marL="723900" lvl="2" indent="-273050" algn="l" defTabSz="844550">
            <a:lnSpc>
              <a:spcPct val="90000"/>
            </a:lnSpc>
            <a:spcBef>
              <a:spcPct val="0"/>
            </a:spcBef>
            <a:spcAft>
              <a:spcPct val="15000"/>
            </a:spcAft>
            <a:buChar char="••"/>
          </a:pPr>
          <a:r>
            <a:rPr kumimoji="1" lang="en-US" altLang="ja-JP" sz="2400" kern="1200" dirty="0" smtClean="0"/>
            <a:t>Do you like living in Hawaii? Why?</a:t>
          </a:r>
          <a:endParaRPr kumimoji="1" lang="ja-JP" altLang="en-US" sz="2400" kern="1200" dirty="0"/>
        </a:p>
        <a:p>
          <a:pPr marL="723900" lvl="2" indent="-273050" algn="l" defTabSz="844550">
            <a:lnSpc>
              <a:spcPct val="90000"/>
            </a:lnSpc>
            <a:spcBef>
              <a:spcPct val="0"/>
            </a:spcBef>
            <a:spcAft>
              <a:spcPct val="15000"/>
            </a:spcAft>
            <a:buChar char="••"/>
          </a:pPr>
          <a:r>
            <a:rPr kumimoji="1" lang="en-US" altLang="ja-JP" sz="2400" kern="1200" dirty="0" smtClean="0"/>
            <a:t>How long do you plan on staying in Hawaii?</a:t>
          </a:r>
          <a:endParaRPr kumimoji="1" lang="ja-JP" altLang="en-US" sz="2400" kern="1200" dirty="0"/>
        </a:p>
        <a:p>
          <a:pPr marL="179388" lvl="1" indent="-179388" algn="l" defTabSz="844550">
            <a:lnSpc>
              <a:spcPct val="90000"/>
            </a:lnSpc>
            <a:spcBef>
              <a:spcPct val="0"/>
            </a:spcBef>
            <a:spcAft>
              <a:spcPct val="15000"/>
            </a:spcAft>
            <a:buChar char="••"/>
          </a:pPr>
          <a:r>
            <a:rPr kumimoji="1" lang="en-US" altLang="ja-JP" sz="2400" kern="1200" dirty="0" smtClean="0"/>
            <a:t>Responses</a:t>
          </a:r>
          <a:endParaRPr kumimoji="1" lang="ja-JP" altLang="en-US" sz="2400" kern="1200" dirty="0"/>
        </a:p>
        <a:p>
          <a:pPr marL="723900" lvl="2" indent="-273050" algn="l" defTabSz="844550">
            <a:lnSpc>
              <a:spcPct val="90000"/>
            </a:lnSpc>
            <a:spcBef>
              <a:spcPct val="0"/>
            </a:spcBef>
            <a:spcAft>
              <a:spcPct val="15000"/>
            </a:spcAft>
            <a:buChar char="••"/>
          </a:pPr>
          <a:r>
            <a:rPr kumimoji="1" lang="en-US" altLang="ja-JP" sz="2400" kern="1200" dirty="0" smtClean="0"/>
            <a:t>Students want to learn English to communicate better with doctors, case managers, etc.</a:t>
          </a:r>
          <a:endParaRPr kumimoji="1" lang="ja-JP" altLang="en-US" sz="2400" kern="1200" dirty="0"/>
        </a:p>
        <a:p>
          <a:pPr marL="723900" lvl="2" indent="-273050" algn="l" defTabSz="844550">
            <a:lnSpc>
              <a:spcPct val="90000"/>
            </a:lnSpc>
            <a:spcBef>
              <a:spcPct val="0"/>
            </a:spcBef>
            <a:spcAft>
              <a:spcPct val="15000"/>
            </a:spcAft>
            <a:buChar char="••"/>
          </a:pPr>
          <a:r>
            <a:rPr kumimoji="1" lang="en-US" altLang="ja-JP" sz="2400" kern="1200" dirty="0" smtClean="0"/>
            <a:t>Students want to live in Hawaii for better economic standing</a:t>
          </a:r>
          <a:endParaRPr kumimoji="1" lang="ja-JP" altLang="en-US" sz="2400" kern="1200" dirty="0"/>
        </a:p>
        <a:p>
          <a:pPr marL="723900" lvl="2" indent="-273050" algn="l" defTabSz="844550">
            <a:lnSpc>
              <a:spcPct val="90000"/>
            </a:lnSpc>
            <a:spcBef>
              <a:spcPct val="0"/>
            </a:spcBef>
            <a:spcAft>
              <a:spcPct val="15000"/>
            </a:spcAft>
            <a:buChar char="••"/>
          </a:pPr>
          <a:r>
            <a:rPr kumimoji="1" lang="en-US" altLang="ja-JP" sz="2400" kern="1200" dirty="0" smtClean="0"/>
            <a:t>Students plan on staying in Hawaii indefinitely</a:t>
          </a:r>
          <a:endParaRPr kumimoji="1" lang="ja-JP" altLang="en-US" sz="2400" kern="1200" dirty="0"/>
        </a:p>
      </dsp:txBody>
      <dsp:txXfrm>
        <a:off x="0" y="1004019"/>
        <a:ext cx="8403020" cy="408456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B7A976-586F-304F-AC03-D974CAE6FB93}">
      <dsp:nvSpPr>
        <dsp:cNvPr id="0" name=""/>
        <dsp:cNvSpPr/>
      </dsp:nvSpPr>
      <dsp:spPr>
        <a:xfrm>
          <a:off x="0" y="115974"/>
          <a:ext cx="8403019" cy="6690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171450" lvl="0" indent="0" algn="ctr" defTabSz="844550">
            <a:lnSpc>
              <a:spcPct val="90000"/>
            </a:lnSpc>
            <a:spcBef>
              <a:spcPct val="0"/>
            </a:spcBef>
            <a:spcAft>
              <a:spcPct val="15000"/>
            </a:spcAft>
            <a:buNone/>
          </a:pPr>
          <a:r>
            <a:rPr kumimoji="1" lang="en-US" altLang="ja-JP" sz="2800" kern="1200" dirty="0" smtClean="0"/>
            <a:t>Narratives</a:t>
          </a:r>
          <a:endParaRPr kumimoji="1" lang="ja-JP" altLang="en-US" sz="2800" kern="1200" dirty="0"/>
        </a:p>
      </dsp:txBody>
      <dsp:txXfrm>
        <a:off x="0" y="115974"/>
        <a:ext cx="8403019" cy="669075"/>
      </dsp:txXfrm>
    </dsp:sp>
    <dsp:sp modelId="{F7910E96-3427-794F-89DE-ADEEE456FF92}">
      <dsp:nvSpPr>
        <dsp:cNvPr id="0" name=""/>
        <dsp:cNvSpPr/>
      </dsp:nvSpPr>
      <dsp:spPr>
        <a:xfrm>
          <a:off x="0" y="785050"/>
          <a:ext cx="8403019" cy="438651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kumimoji="1" lang="en-US" altLang="ja-JP" sz="1700" kern="1200" dirty="0" smtClean="0"/>
            <a:t>Lesson plan</a:t>
          </a:r>
          <a:endParaRPr kumimoji="1" lang="ja-JP" altLang="en-US" sz="1700" kern="1200" dirty="0"/>
        </a:p>
        <a:p>
          <a:pPr marL="171450" lvl="1" indent="-171450" algn="l" defTabSz="755650">
            <a:lnSpc>
              <a:spcPct val="90000"/>
            </a:lnSpc>
            <a:spcBef>
              <a:spcPct val="0"/>
            </a:spcBef>
            <a:spcAft>
              <a:spcPct val="15000"/>
            </a:spcAft>
            <a:buChar char="••"/>
          </a:pPr>
          <a:r>
            <a:rPr kumimoji="1" lang="en-US" altLang="ja-JP" sz="1700" kern="1200" dirty="0" smtClean="0"/>
            <a:t>Students wrote about:</a:t>
          </a:r>
          <a:endParaRPr kumimoji="1" lang="ja-JP" altLang="en-US" sz="1700" kern="1200" dirty="0"/>
        </a:p>
        <a:p>
          <a:pPr marL="342900" lvl="2" indent="-171450" algn="l" defTabSz="755650">
            <a:lnSpc>
              <a:spcPct val="90000"/>
            </a:lnSpc>
            <a:spcBef>
              <a:spcPct val="0"/>
            </a:spcBef>
            <a:spcAft>
              <a:spcPct val="15000"/>
            </a:spcAft>
            <a:buChar char="••"/>
          </a:pPr>
          <a:r>
            <a:rPr kumimoji="1" lang="en-US" altLang="ja-JP" sz="1700" kern="1200" dirty="0" smtClean="0"/>
            <a:t>Previous experience with English learning</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Very limited exposure</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One student with English certificate</a:t>
          </a:r>
          <a:endParaRPr kumimoji="1" lang="ja-JP" altLang="en-US" sz="1700" kern="1200" dirty="0"/>
        </a:p>
        <a:p>
          <a:pPr marL="342900" lvl="2" indent="-171450" algn="l" defTabSz="755650">
            <a:lnSpc>
              <a:spcPct val="90000"/>
            </a:lnSpc>
            <a:spcBef>
              <a:spcPct val="0"/>
            </a:spcBef>
            <a:spcAft>
              <a:spcPct val="15000"/>
            </a:spcAft>
            <a:buChar char="••"/>
          </a:pPr>
          <a:r>
            <a:rPr kumimoji="1" lang="en-US" altLang="ja-JP" sz="1700" kern="1200" dirty="0" smtClean="0"/>
            <a:t>Reasons for learning English</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To get a job</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To speak without interpreters (e.g. to doctors, case managers, etc.)</a:t>
          </a:r>
          <a:endParaRPr kumimoji="1" lang="ja-JP" altLang="en-US" sz="1700" kern="1200" dirty="0"/>
        </a:p>
        <a:p>
          <a:pPr marL="342900" lvl="2" indent="-171450" algn="l" defTabSz="755650">
            <a:lnSpc>
              <a:spcPct val="90000"/>
            </a:lnSpc>
            <a:spcBef>
              <a:spcPct val="0"/>
            </a:spcBef>
            <a:spcAft>
              <a:spcPct val="15000"/>
            </a:spcAft>
            <a:buChar char="••"/>
          </a:pPr>
          <a:r>
            <a:rPr kumimoji="1" lang="en-US" altLang="ja-JP" sz="1700" kern="1200" dirty="0" smtClean="0"/>
            <a:t>Problems faced not fully understanding English</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At the store</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At a job interview</a:t>
          </a:r>
          <a:endParaRPr kumimoji="1" lang="ja-JP" altLang="en-US" sz="1700" kern="1200" dirty="0"/>
        </a:p>
        <a:p>
          <a:pPr marL="342900" lvl="2" indent="-171450" algn="l" defTabSz="755650">
            <a:lnSpc>
              <a:spcPct val="90000"/>
            </a:lnSpc>
            <a:spcBef>
              <a:spcPct val="0"/>
            </a:spcBef>
            <a:spcAft>
              <a:spcPct val="15000"/>
            </a:spcAft>
            <a:buChar char="••"/>
          </a:pPr>
          <a:r>
            <a:rPr kumimoji="1" lang="en-US" altLang="ja-JP" sz="1700" kern="1200" dirty="0" smtClean="0"/>
            <a:t>Motivation to learn English</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Intrinsic motivation (for their own benefit)</a:t>
          </a:r>
          <a:endParaRPr kumimoji="1" lang="ja-JP" altLang="en-US" sz="1700" kern="1200" dirty="0"/>
        </a:p>
        <a:p>
          <a:pPr marL="514350" lvl="3" indent="-171450" algn="l" defTabSz="755650">
            <a:lnSpc>
              <a:spcPct val="90000"/>
            </a:lnSpc>
            <a:spcBef>
              <a:spcPct val="0"/>
            </a:spcBef>
            <a:spcAft>
              <a:spcPct val="15000"/>
            </a:spcAft>
            <a:buChar char="••"/>
          </a:pPr>
          <a:r>
            <a:rPr kumimoji="1" lang="en-US" altLang="ja-JP" sz="1700" kern="1200" dirty="0" smtClean="0"/>
            <a:t>They showed appreciation towards teachers</a:t>
          </a:r>
          <a:endParaRPr kumimoji="1" lang="ja-JP" altLang="en-US" sz="1700" kern="1200" dirty="0"/>
        </a:p>
        <a:p>
          <a:pPr marL="342900" lvl="2" indent="-171450" algn="l" defTabSz="755650">
            <a:lnSpc>
              <a:spcPct val="90000"/>
            </a:lnSpc>
            <a:spcBef>
              <a:spcPct val="0"/>
            </a:spcBef>
            <a:spcAft>
              <a:spcPct val="15000"/>
            </a:spcAft>
            <a:buChar char="••"/>
          </a:pPr>
          <a:endParaRPr kumimoji="1" lang="ja-JP" altLang="en-US" sz="1700" kern="1200" dirty="0"/>
        </a:p>
      </dsp:txBody>
      <dsp:txXfrm>
        <a:off x="0" y="785050"/>
        <a:ext cx="8403019" cy="438651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3">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4">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597E8D-AC37-A047-B9B3-FDC9BC00A71B}" type="datetimeFigureOut">
              <a:rPr kumimoji="1" lang="ja-JP" altLang="en-US" smtClean="0"/>
              <a:pPr/>
              <a:t>2012/4/29</a:t>
            </a:fld>
            <a:endParaRPr kumimoji="1"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3BA78-FCB3-F347-9F39-E90CB4025428}" type="slidenum">
              <a:rPr kumimoji="1" lang="ja-JP" altLang="en-US" smtClean="0"/>
              <a:pPr/>
              <a:t>‹#›</a:t>
            </a:fld>
            <a:endParaRPr kumimoji="1" lang="ja-JP" altLang="en-US"/>
          </a:p>
        </p:txBody>
      </p:sp>
    </p:spTree>
    <p:extLst>
      <p:ext uri="{BB962C8B-B14F-4D97-AF65-F5344CB8AC3E}">
        <p14:creationId xmlns:p14="http://schemas.microsoft.com/office/powerpoint/2010/main" xmlns="" val="84888061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dirty="0" smtClean="0"/>
              <a:t>In 2009, the foreign-born population represented 17.3 percent of Hawaii’s total, of which 6.3 percent are migrants having arrived in Hawaii during the last three decades (Migrant Policy Institute, 2009). </a:t>
            </a:r>
            <a:br>
              <a:rPr lang="en-US" altLang="ja-JP" sz="1200" dirty="0" smtClean="0"/>
            </a:br>
            <a:r>
              <a:rPr lang="en-US" altLang="ja-JP" sz="1200" dirty="0" smtClean="0"/>
              <a:t/>
            </a:r>
            <a:br>
              <a:rPr lang="en-US" altLang="ja-JP" sz="1200" dirty="0" smtClean="0"/>
            </a:br>
            <a:r>
              <a:rPr lang="en-US" altLang="ja-JP" sz="1200" dirty="0" smtClean="0"/>
              <a:t>The three main reasons for migration are improved health care, education, and employment opportunities; however, after arrival there is often the inability to find work, the most prevalent reason being English language challenges. </a:t>
            </a:r>
            <a:br>
              <a:rPr lang="en-US" altLang="ja-JP" sz="1200" dirty="0" smtClean="0"/>
            </a:br>
            <a:r>
              <a:rPr lang="en-US" altLang="ja-JP" sz="1200" dirty="0" smtClean="0"/>
              <a:t/>
            </a:r>
            <a:br>
              <a:rPr lang="en-US" altLang="ja-JP" sz="1200" dirty="0" smtClean="0"/>
            </a:br>
            <a:r>
              <a:rPr lang="en-US" altLang="ja-JP" sz="1800" b="1" dirty="0" smtClean="0"/>
              <a:t>As a result, there is a high</a:t>
            </a:r>
            <a:r>
              <a:rPr lang="en-US" altLang="ja-JP" sz="1800" b="1" baseline="0" dirty="0" smtClean="0"/>
              <a:t> number of </a:t>
            </a:r>
            <a:r>
              <a:rPr lang="en-US" altLang="ja-JP" sz="1800" b="1" dirty="0" smtClean="0"/>
              <a:t>migrants in Honolulu’s homeless shelters in need of language education focused on ESP.</a:t>
            </a:r>
            <a:endParaRPr kumimoji="1" lang="ja-JP" altLang="en-US" sz="1800" b="1"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2</a:t>
            </a:fld>
            <a:endParaRPr kumimoji="1" lang="ja-JP" altLang="en-US"/>
          </a:p>
        </p:txBody>
      </p:sp>
    </p:spTree>
    <p:extLst>
      <p:ext uri="{BB962C8B-B14F-4D97-AF65-F5344CB8AC3E}">
        <p14:creationId xmlns:p14="http://schemas.microsoft.com/office/powerpoint/2010/main" xmlns="" val="322161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smtClean="0"/>
              <a:t>Photography by Elyse Butler and Matt </a:t>
            </a:r>
            <a:r>
              <a:rPr kumimoji="1" lang="en-US" altLang="ja-JP" dirty="0" err="1" smtClean="0"/>
              <a:t>Mallams</a:t>
            </a:r>
            <a:endParaRPr kumimoji="1" lang="en-US" altLang="ja-JP" dirty="0" smtClean="0"/>
          </a:p>
          <a:p>
            <a:r>
              <a:rPr kumimoji="1" lang="en-US" altLang="ja-JP" dirty="0" smtClean="0"/>
              <a:t>From the</a:t>
            </a:r>
            <a:r>
              <a:rPr kumimoji="1" lang="en-US" altLang="ja-JP" baseline="0" dirty="0" smtClean="0"/>
              <a:t> article, Micronesians in Hawaii (2010) by Michael </a:t>
            </a:r>
            <a:r>
              <a:rPr kumimoji="1" lang="en-US" altLang="ja-JP" baseline="0" dirty="0" err="1" smtClean="0"/>
              <a:t>Keany</a:t>
            </a:r>
          </a:p>
          <a:p>
            <a:r>
              <a:rPr kumimoji="1" lang="en-US" altLang="ja-JP" baseline="0" dirty="0" err="1" smtClean="0"/>
              <a:t>----- Meeting Notes (4/19/12 14:16) -----</a:t>
            </a:r>
          </a:p>
          <a:p>
            <a:r>
              <a:rPr kumimoji="1" lang="en-US" altLang="ja-JP" baseline="0" dirty="0" err="1" smtClean="0"/>
              <a:t>Compact of …</a:t>
            </a:r>
          </a:p>
          <a:p>
            <a:r>
              <a:rPr kumimoji="1" lang="en-US" altLang="ja-JP" baseline="0" dirty="0" err="1" smtClean="0"/>
              <a:t>homeless? not all</a:t>
            </a:r>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6</a:t>
            </a:fld>
            <a:endParaRPr kumimoji="1" lang="ja-JP" altLang="en-US"/>
          </a:p>
        </p:txBody>
      </p:sp>
    </p:spTree>
    <p:extLst>
      <p:ext uri="{BB962C8B-B14F-4D97-AF65-F5344CB8AC3E}">
        <p14:creationId xmlns:p14="http://schemas.microsoft.com/office/powerpoint/2010/main" xmlns="" val="501102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According to Brown (1995, p. 36), the three basic steps of needs analysis are:</a:t>
            </a:r>
          </a:p>
          <a:p>
            <a:pPr lvl="0"/>
            <a:r>
              <a:rPr kumimoji="1" lang="en-US" altLang="ja-JP" sz="1200" kern="1200" dirty="0" smtClean="0">
                <a:solidFill>
                  <a:schemeClr val="tx1"/>
                </a:solidFill>
                <a:effectLst/>
                <a:latin typeface="+mn-lt"/>
                <a:ea typeface="+mn-ea"/>
                <a:cs typeface="+mn-cs"/>
              </a:rPr>
              <a:t>1. Making basic decisions about the needs analysis</a:t>
            </a:r>
          </a:p>
          <a:p>
            <a:pPr lvl="0"/>
            <a:r>
              <a:rPr kumimoji="1" lang="en-US" altLang="ja-JP" sz="1200" kern="1200" dirty="0" smtClean="0">
                <a:solidFill>
                  <a:schemeClr val="tx1"/>
                </a:solidFill>
                <a:effectLst/>
                <a:latin typeface="+mn-lt"/>
                <a:ea typeface="+mn-ea"/>
                <a:cs typeface="+mn-cs"/>
              </a:rPr>
              <a:t>2. Gathering information</a:t>
            </a:r>
          </a:p>
          <a:p>
            <a:pPr lvl="0"/>
            <a:r>
              <a:rPr kumimoji="1" lang="en-US" altLang="ja-JP" sz="1200" kern="1200" dirty="0" smtClean="0">
                <a:solidFill>
                  <a:schemeClr val="tx1"/>
                </a:solidFill>
                <a:effectLst/>
                <a:latin typeface="+mn-lt"/>
                <a:ea typeface="+mn-ea"/>
                <a:cs typeface="+mn-cs"/>
              </a:rPr>
              <a:t>3. Using the information</a:t>
            </a:r>
          </a:p>
          <a:p>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11</a:t>
            </a:fld>
            <a:endParaRPr kumimoji="1" lang="ja-JP" altLang="en-US"/>
          </a:p>
        </p:txBody>
      </p:sp>
    </p:spTree>
    <p:extLst>
      <p:ext uri="{BB962C8B-B14F-4D97-AF65-F5344CB8AC3E}">
        <p14:creationId xmlns:p14="http://schemas.microsoft.com/office/powerpoint/2010/main" xmlns="" val="173602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dirty="0" smtClean="0"/>
              <a:t>“Simon </a:t>
            </a:r>
            <a:r>
              <a:rPr lang="en-US" sz="1600" dirty="0" err="1" smtClean="0"/>
              <a:t>Cowell</a:t>
            </a:r>
            <a:r>
              <a:rPr lang="en-US" sz="1600" dirty="0" smtClean="0"/>
              <a:t> and Naomi Campbell _________ from England.”</a:t>
            </a:r>
            <a:endParaRPr lang="en-CA" sz="1600" dirty="0" smtClean="0"/>
          </a:p>
          <a:p>
            <a:endParaRPr kumimoji="1" lang="en-US" sz="1200" i="1" kern="1200" dirty="0" smtClean="0">
              <a:solidFill>
                <a:schemeClr val="tx1"/>
              </a:solidFill>
              <a:latin typeface="+mn-lt"/>
              <a:ea typeface="+mn-ea"/>
              <a:cs typeface="+mn-cs"/>
            </a:endParaRPr>
          </a:p>
          <a:p>
            <a:r>
              <a:rPr kumimoji="1" lang="en-US" sz="1200" i="1" kern="1200" dirty="0" smtClean="0">
                <a:solidFill>
                  <a:schemeClr val="tx1"/>
                </a:solidFill>
                <a:latin typeface="+mn-lt"/>
                <a:ea typeface="+mn-ea"/>
                <a:cs typeface="+mn-cs"/>
              </a:rPr>
              <a:t>Getting Started</a:t>
            </a:r>
            <a:r>
              <a:rPr kumimoji="1" lang="en-US" sz="1200" kern="1200" dirty="0" smtClean="0">
                <a:solidFill>
                  <a:schemeClr val="tx1"/>
                </a:solidFill>
                <a:latin typeface="+mn-lt"/>
                <a:ea typeface="+mn-ea"/>
                <a:cs typeface="+mn-cs"/>
              </a:rPr>
              <a:t> (such as exchanging personal information; saying and understanding numbers (telephone, area code, zip code); using appropriate greetings and partings; asking about occupations; and, introducing people); </a:t>
            </a:r>
            <a:r>
              <a:rPr kumimoji="1" lang="en-US" sz="1200" i="1" kern="1200" dirty="0" smtClean="0">
                <a:solidFill>
                  <a:schemeClr val="tx1"/>
                </a:solidFill>
                <a:latin typeface="+mn-lt"/>
                <a:ea typeface="+mn-ea"/>
                <a:cs typeface="+mn-cs"/>
              </a:rPr>
              <a:t>Time and Money</a:t>
            </a:r>
            <a:r>
              <a:rPr kumimoji="1" lang="en-US" sz="1200" kern="1200" dirty="0" smtClean="0">
                <a:solidFill>
                  <a:schemeClr val="tx1"/>
                </a:solidFill>
                <a:latin typeface="+mn-lt"/>
                <a:ea typeface="+mn-ea"/>
                <a:cs typeface="+mn-cs"/>
              </a:rPr>
              <a:t> (read a time schedule; ask for and tell the time of day)</a:t>
            </a:r>
            <a:r>
              <a:rPr kumimoji="1" lang="en-US" sz="1200" i="1" kern="1200" dirty="0" smtClean="0">
                <a:solidFill>
                  <a:schemeClr val="tx1"/>
                </a:solidFill>
                <a:latin typeface="+mn-lt"/>
                <a:ea typeface="+mn-ea"/>
                <a:cs typeface="+mn-cs"/>
              </a:rPr>
              <a:t>, Calendars </a:t>
            </a:r>
            <a:r>
              <a:rPr kumimoji="1" lang="en-US" sz="1200" kern="1200" dirty="0" smtClean="0">
                <a:solidFill>
                  <a:schemeClr val="tx1"/>
                </a:solidFill>
                <a:latin typeface="+mn-lt"/>
                <a:ea typeface="+mn-ea"/>
                <a:cs typeface="+mn-cs"/>
              </a:rPr>
              <a:t>(talk about appointments; make, cancel, and reschedule an appointment)</a:t>
            </a:r>
            <a:r>
              <a:rPr kumimoji="1" lang="en-US" sz="1200" i="1" kern="1200" dirty="0" smtClean="0">
                <a:solidFill>
                  <a:schemeClr val="tx1"/>
                </a:solidFill>
                <a:latin typeface="+mn-lt"/>
                <a:ea typeface="+mn-ea"/>
                <a:cs typeface="+mn-cs"/>
              </a:rPr>
              <a:t>, Health </a:t>
            </a:r>
            <a:r>
              <a:rPr kumimoji="1" lang="en-US" sz="1200" kern="1200" dirty="0" smtClean="0">
                <a:solidFill>
                  <a:schemeClr val="tx1"/>
                </a:solidFill>
                <a:latin typeface="+mn-lt"/>
                <a:ea typeface="+mn-ea"/>
                <a:cs typeface="+mn-cs"/>
              </a:rPr>
              <a:t>(talking about health problems)</a:t>
            </a:r>
            <a:r>
              <a:rPr kumimoji="1" lang="en-US" sz="1200" i="1" kern="1200" dirty="0" smtClean="0">
                <a:solidFill>
                  <a:schemeClr val="tx1"/>
                </a:solidFill>
                <a:latin typeface="+mn-lt"/>
                <a:ea typeface="+mn-ea"/>
                <a:cs typeface="+mn-cs"/>
              </a:rPr>
              <a:t>, </a:t>
            </a:r>
            <a:r>
              <a:rPr kumimoji="1" lang="en-US" sz="1200" kern="1200" dirty="0" smtClean="0">
                <a:solidFill>
                  <a:schemeClr val="tx1"/>
                </a:solidFill>
                <a:latin typeface="+mn-lt"/>
                <a:ea typeface="+mn-ea"/>
                <a:cs typeface="+mn-cs"/>
              </a:rPr>
              <a:t>and </a:t>
            </a:r>
            <a:r>
              <a:rPr kumimoji="1" lang="en-US" sz="1200" i="1" kern="1200" dirty="0" smtClean="0">
                <a:solidFill>
                  <a:schemeClr val="tx1"/>
                </a:solidFill>
                <a:latin typeface="+mn-lt"/>
                <a:ea typeface="+mn-ea"/>
                <a:cs typeface="+mn-cs"/>
              </a:rPr>
              <a:t>Work</a:t>
            </a:r>
            <a:r>
              <a:rPr kumimoji="1" lang="en-US" sz="1200" kern="1200" dirty="0" smtClean="0">
                <a:solidFill>
                  <a:schemeClr val="tx1"/>
                </a:solidFill>
                <a:latin typeface="+mn-lt"/>
                <a:ea typeface="+mn-ea"/>
                <a:cs typeface="+mn-cs"/>
              </a:rPr>
              <a:t> (responding to job ads; completing job applications).</a:t>
            </a:r>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37</a:t>
            </a:fld>
            <a:endParaRPr kumimoji="1" lang="ja-JP" altLang="en-US"/>
          </a:p>
        </p:txBody>
      </p:sp>
    </p:spTree>
    <p:extLst>
      <p:ext uri="{BB962C8B-B14F-4D97-AF65-F5344CB8AC3E}">
        <p14:creationId xmlns:p14="http://schemas.microsoft.com/office/powerpoint/2010/main" xmlns="" val="77909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i="1" kern="1200" dirty="0" smtClean="0">
                <a:solidFill>
                  <a:schemeClr val="tx1"/>
                </a:solidFill>
                <a:effectLst/>
                <a:latin typeface="+mn-lt"/>
                <a:ea typeface="+mn-ea"/>
                <a:cs typeface="+mn-cs"/>
              </a:rPr>
              <a:t>Personal Information, Shopping, Time, Busy Lives, The Community, Housing, Health and Safety, Food, and Work </a:t>
            </a:r>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38</a:t>
            </a:fld>
            <a:endParaRPr kumimoji="1" lang="ja-JP" altLang="en-US"/>
          </a:p>
        </p:txBody>
      </p:sp>
    </p:spTree>
    <p:extLst>
      <p:ext uri="{BB962C8B-B14F-4D97-AF65-F5344CB8AC3E}">
        <p14:creationId xmlns:p14="http://schemas.microsoft.com/office/powerpoint/2010/main" xmlns="" val="77909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6.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jpeg"/><Relationship Id="rId4" Type="http://schemas.openxmlformats.org/officeDocument/2006/relationships/image" Target="../media/image6.jpe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421601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353758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389130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extLst>
      <p:ext uri="{BB962C8B-B14F-4D97-AF65-F5344CB8AC3E}">
        <p14:creationId xmlns:p14="http://schemas.microsoft.com/office/powerpoint/2010/main" xmlns="" val="2103258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xmlns="" val="262499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24895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45528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389751"/>
            <a:ext cx="7543800" cy="2891097"/>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xmlns="" val="797820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7742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2652231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xmlns="" val="262499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dirty="0" smtClean="0"/>
              <a:t>Click to edit Master text styles</a:t>
            </a:r>
          </a:p>
          <a:p>
            <a:pPr lvl="1"/>
            <a:r>
              <a:rPr lang="en-US" altLang="ja-JP" dirty="0" smtClean="0"/>
              <a:t>Second level</a:t>
            </a:r>
          </a:p>
          <a:p>
            <a:pPr lvl="2"/>
            <a:r>
              <a:rPr lang="en-US" altLang="ja-JP" dirty="0" smtClean="0"/>
              <a:t>Third level</a:t>
            </a:r>
          </a:p>
          <a:p>
            <a:pPr lvl="3"/>
            <a:r>
              <a:rPr lang="en-US" altLang="ja-JP" dirty="0" smtClean="0"/>
              <a:t>Fourth level</a:t>
            </a:r>
          </a:p>
          <a:p>
            <a:pPr lvl="4"/>
            <a:r>
              <a:rPr lang="en-US" altLang="ja-JP" dirty="0" smtClean="0"/>
              <a:t>Fifth level</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xmlns="" val="797820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4164722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7742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xmlns="" val="262499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1179477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xmlns="" val="797820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7742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4/29/2012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1298901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4/29/2012</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4/29/2012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32200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331161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en-US" altLang="ja-JP" smtClean="0"/>
              <a:t>Drag picture to placeholder or click icon to add</a:t>
            </a:r>
            <a:endParaRPr kumimoji="1" lang="ja-JP"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2012/4/29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195295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5BEA-2DF9-C547-8718-6913C565B34E}" type="datetimeFigureOut">
              <a:rPr kumimoji="1" lang="ja-JP" altLang="en-US" smtClean="0"/>
              <a:pPr/>
              <a:t>2012/4/29</a:t>
            </a:fld>
            <a:endParaRPr kumimoji="1"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xmlns="" val="2086037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0"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4/29/2012</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72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724" r:id="rId11"/>
    <p:sldLayoutId id="2147483682" r:id="rId12"/>
    <p:sldLayoutId id="2147483683" r:id="rId13"/>
    <p:sldLayoutId id="2147483684" r:id="rId14"/>
    <p:sldLayoutId id="2147483685" r:id="rId15"/>
    <p:sldLayoutId id="2147483686" r:id="rId16"/>
    <p:sldLayoutId id="2147483687" r:id="rId17"/>
    <p:sldLayoutId id="2147483688" r:id="rId18"/>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8"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4/29/2012</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8"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4/29/2012</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20.pn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16.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Office_Word_Document3.docx"/><Relationship Id="rId2" Type="http://schemas.openxmlformats.org/officeDocument/2006/relationships/slideLayout" Target="../slideLayouts/slideLayout17.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Office_Word_Document4.docx"/><Relationship Id="rId2" Type="http://schemas.openxmlformats.org/officeDocument/2006/relationships/slideLayout" Target="../slideLayouts/slideLayout16.xml"/><Relationship Id="rId1" Type="http://schemas.openxmlformats.org/officeDocument/2006/relationships/vmlDrawing" Target="../drawings/vmlDrawing3.v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Office_Word_Document5.docx"/><Relationship Id="rId2" Type="http://schemas.openxmlformats.org/officeDocument/2006/relationships/slideLayout" Target="../slideLayouts/slideLayout16.xml"/><Relationship Id="rId1" Type="http://schemas.openxmlformats.org/officeDocument/2006/relationships/vmlDrawing" Target="../drawings/vmlDrawing4.v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omments" Target="../comments/commen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Office_Word_Document6.docx"/><Relationship Id="rId2" Type="http://schemas.openxmlformats.org/officeDocument/2006/relationships/slideLayout" Target="../slideLayouts/slideLayout17.xml"/><Relationship Id="rId1" Type="http://schemas.openxmlformats.org/officeDocument/2006/relationships/vmlDrawing" Target="../drawings/vmlDrawing5.vml"/><Relationship Id="rId4" Type="http://schemas.openxmlformats.org/officeDocument/2006/relationships/package" Target="../embeddings/Microsoft_Office_Word_Document7.docx"/></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jpeg"/><Relationship Id="rId1" Type="http://schemas.openxmlformats.org/officeDocument/2006/relationships/slideLayout" Target="../slideLayouts/slideLayout21.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www.migrationinformation.org/datahub/state.cfm?ID=HI" TargetMode="External"/><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hyperlink" Target="http://honoluluweekly.com/cover/2009/02/legal-aliens/" TargetMode="External"/><Relationship Id="rId5" Type="http://schemas.openxmlformats.org/officeDocument/2006/relationships/hyperlink" Target="http://www.micsem.org/pubs/counselor/pdf/mc64.pdf" TargetMode="External"/><Relationship Id="rId4" Type="http://schemas.openxmlformats.org/officeDocument/2006/relationships/hyperlink" Target="http://www.migrationinformation.org/Feature/display.cfm?ID=143"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nces.ed.gov/pubs97/web/97319t.asp" TargetMode="External"/><Relationship Id="rId7" Type="http://schemas.microsoft.com/office/2007/relationships/hdphoto" Target="../media/hdphoto1.wdp"/><Relationship Id="rId2" Type="http://schemas.openxmlformats.org/officeDocument/2006/relationships/hyperlink" Target="http://www.cde.state.co.us/pdf/ESLTextRecs1105Rev.pdf" TargetMode="Externa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hyperlink" Target="http://www.census.gov/prod/2002pubs/p23-206.pdf" TargetMode="External"/><Relationship Id="rId4" Type="http://schemas.openxmlformats.org/officeDocument/2006/relationships/hyperlink" Target="http://www.pacificweb.org" TargetMode="Externa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26617"/>
            <a:ext cx="3342084" cy="1569660"/>
          </a:xfrm>
          <a:prstGeom prst="rect">
            <a:avLst/>
          </a:prstGeom>
          <a:noFill/>
        </p:spPr>
        <p:txBody>
          <a:bodyPr wrap="none" rtlCol="0">
            <a:spAutoFit/>
          </a:bodyPr>
          <a:lstStyle/>
          <a:p>
            <a:r>
              <a:rPr lang="en-US" altLang="ja-JP" sz="1600" dirty="0" smtClean="0">
                <a:solidFill>
                  <a:schemeClr val="bg1">
                    <a:lumMod val="85000"/>
                  </a:schemeClr>
                </a:solidFill>
                <a:latin typeface="Chalkboard"/>
                <a:cs typeface="Chalkboard"/>
              </a:rPr>
              <a:t>Matthew Barbee</a:t>
            </a:r>
          </a:p>
          <a:p>
            <a:r>
              <a:rPr lang="en-US" altLang="ja-JP" sz="1600" dirty="0" smtClean="0">
                <a:solidFill>
                  <a:schemeClr val="bg1">
                    <a:lumMod val="85000"/>
                  </a:schemeClr>
                </a:solidFill>
                <a:latin typeface="Chalkboard"/>
                <a:cs typeface="Chalkboard"/>
              </a:rPr>
              <a:t>Juan Escalona</a:t>
            </a:r>
          </a:p>
          <a:p>
            <a:r>
              <a:rPr lang="en-US" altLang="ja-JP" sz="1600" dirty="0" smtClean="0">
                <a:solidFill>
                  <a:schemeClr val="bg1">
                    <a:lumMod val="85000"/>
                  </a:schemeClr>
                </a:solidFill>
                <a:latin typeface="Chalkboard"/>
                <a:cs typeface="Chalkboard"/>
              </a:rPr>
              <a:t>Jennifer Holdway</a:t>
            </a:r>
          </a:p>
          <a:p>
            <a:r>
              <a:rPr lang="en-US" altLang="ja-JP" sz="1600" dirty="0" smtClean="0">
                <a:solidFill>
                  <a:schemeClr val="bg1">
                    <a:lumMod val="85000"/>
                  </a:schemeClr>
                </a:solidFill>
                <a:latin typeface="Chalkboard"/>
                <a:cs typeface="Chalkboard"/>
              </a:rPr>
              <a:t>University of Hawaii at Manoa</a:t>
            </a:r>
          </a:p>
          <a:p>
            <a:endParaRPr lang="en-US" altLang="ja-JP" sz="1600" dirty="0">
              <a:solidFill>
                <a:schemeClr val="bg1">
                  <a:lumMod val="85000"/>
                </a:schemeClr>
              </a:solidFill>
              <a:latin typeface="Chalkboard"/>
              <a:cs typeface="Chalkboard"/>
            </a:endParaRPr>
          </a:p>
          <a:p>
            <a:r>
              <a:rPr lang="en-US" altLang="ja-JP" sz="1600" dirty="0" smtClean="0">
                <a:solidFill>
                  <a:schemeClr val="bg1">
                    <a:lumMod val="85000"/>
                  </a:schemeClr>
                </a:solidFill>
                <a:latin typeface="Chalkboard"/>
                <a:cs typeface="Chalkboard"/>
              </a:rPr>
              <a:t>    SLS630: Program Development</a:t>
            </a:r>
          </a:p>
        </p:txBody>
      </p:sp>
      <p:pic>
        <p:nvPicPr>
          <p:cNvPr id="6" name="Picture 5" descr="hawaii-islands-clip-art.png"/>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xmlns="">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3874582" y="2443615"/>
            <a:ext cx="5392022" cy="3110782"/>
          </a:xfrm>
          <a:prstGeom prst="rect">
            <a:avLst/>
          </a:prstGeom>
        </p:spPr>
      </p:pic>
      <p:pic>
        <p:nvPicPr>
          <p:cNvPr id="5" name="Picture 4" descr="66004_500.gif"/>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xmlns="">
                  <a14:imgLayer r:embed="rId5">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flipH="1">
            <a:off x="0" y="2255182"/>
            <a:ext cx="456487" cy="456487"/>
          </a:xfrm>
          <a:prstGeom prst="rect">
            <a:avLst/>
          </a:prstGeom>
        </p:spPr>
      </p:pic>
      <p:sp>
        <p:nvSpPr>
          <p:cNvPr id="2" name="Text Placeholder 1"/>
          <p:cNvSpPr>
            <a:spLocks noGrp="1"/>
          </p:cNvSpPr>
          <p:nvPr>
            <p:ph type="body" sz="quarter" idx="14"/>
          </p:nvPr>
        </p:nvSpPr>
        <p:spPr>
          <a:xfrm>
            <a:off x="5093997" y="1295400"/>
            <a:ext cx="3592803" cy="1416269"/>
          </a:xfrm>
        </p:spPr>
        <p:txBody>
          <a:bodyPr>
            <a:noAutofit/>
          </a:bodyPr>
          <a:lstStyle/>
          <a:p>
            <a:pPr>
              <a:lnSpc>
                <a:spcPct val="80000"/>
              </a:lnSpc>
            </a:pPr>
            <a:r>
              <a:rPr lang="en-US" altLang="ja-JP" sz="2800" b="1" dirty="0"/>
              <a:t>A New Adult ESP Program </a:t>
            </a:r>
            <a:r>
              <a:rPr lang="en-US" altLang="ja-JP" sz="2800" b="1" dirty="0" smtClean="0"/>
              <a:t>for</a:t>
            </a:r>
          </a:p>
          <a:p>
            <a:pPr>
              <a:lnSpc>
                <a:spcPct val="80000"/>
              </a:lnSpc>
            </a:pPr>
            <a:r>
              <a:rPr lang="en-US" altLang="ja-JP" sz="2800" b="1" dirty="0" smtClean="0"/>
              <a:t>a Migrant</a:t>
            </a:r>
          </a:p>
          <a:p>
            <a:pPr>
              <a:lnSpc>
                <a:spcPct val="80000"/>
              </a:lnSpc>
            </a:pPr>
            <a:r>
              <a:rPr lang="en-US" altLang="ja-JP" sz="2800" b="1" dirty="0" smtClean="0"/>
              <a:t>Micronesian Population</a:t>
            </a:r>
          </a:p>
          <a:p>
            <a:pPr>
              <a:lnSpc>
                <a:spcPct val="80000"/>
              </a:lnSpc>
            </a:pPr>
            <a:r>
              <a:rPr lang="en-US" altLang="ja-JP" sz="2800" b="1" dirty="0" smtClean="0"/>
              <a:t>in Hawaii</a:t>
            </a:r>
            <a:endParaRPr lang="en-US" altLang="ja-JP" sz="2800" dirty="0"/>
          </a:p>
        </p:txBody>
      </p:sp>
      <p:sp>
        <p:nvSpPr>
          <p:cNvPr id="3" name="Title 2"/>
          <p:cNvSpPr>
            <a:spLocks noGrp="1"/>
          </p:cNvSpPr>
          <p:nvPr>
            <p:ph type="title"/>
          </p:nvPr>
        </p:nvSpPr>
        <p:spPr>
          <a:xfrm>
            <a:off x="130729" y="3492851"/>
            <a:ext cx="7185851" cy="1481126"/>
          </a:xfrm>
        </p:spPr>
        <p:txBody>
          <a:bodyPr>
            <a:noAutofit/>
          </a:bodyPr>
          <a:lstStyle/>
          <a:p>
            <a:pPr>
              <a:lnSpc>
                <a:spcPct val="90000"/>
              </a:lnSpc>
            </a:pPr>
            <a:r>
              <a:rPr lang="en-US" altLang="ja-JP" sz="4400" dirty="0"/>
              <a:t>From Needs Analysis </a:t>
            </a:r>
            <a:r>
              <a:rPr lang="en-US" altLang="ja-JP" sz="4400" dirty="0" smtClean="0"/>
              <a:t>to</a:t>
            </a:r>
            <a:br>
              <a:rPr lang="en-US" altLang="ja-JP" sz="4400" dirty="0" smtClean="0"/>
            </a:br>
            <a:r>
              <a:rPr lang="en-US" altLang="ja-JP" sz="4400" dirty="0" smtClean="0"/>
              <a:t>Program </a:t>
            </a:r>
            <a:r>
              <a:rPr lang="en-US" altLang="ja-JP" sz="4400" dirty="0"/>
              <a:t>Development</a:t>
            </a:r>
            <a:endParaRPr kumimoji="1" lang="ja-JP" altLang="en-US" sz="4400" dirty="0"/>
          </a:p>
        </p:txBody>
      </p:sp>
    </p:spTree>
    <p:extLst>
      <p:ext uri="{BB962C8B-B14F-4D97-AF65-F5344CB8AC3E}">
        <p14:creationId xmlns:p14="http://schemas.microsoft.com/office/powerpoint/2010/main" xmlns="" val="7713724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7488"/>
            <a:ext cx="8229600" cy="4417760"/>
          </a:xfrm>
        </p:spPr>
        <p:txBody>
          <a:bodyPr>
            <a:normAutofit fontScale="92500" lnSpcReduction="10000"/>
          </a:bodyPr>
          <a:lstStyle/>
          <a:p>
            <a:r>
              <a:rPr kumimoji="1" lang="en-US" altLang="ja-JP" dirty="0" smtClean="0"/>
              <a:t>English for Survival Skills</a:t>
            </a:r>
          </a:p>
          <a:p>
            <a:pPr lvl="1"/>
            <a:r>
              <a:rPr lang="en-US" altLang="ja-JP" dirty="0" smtClean="0"/>
              <a:t>Using English to reside in the U.S. (e.g. shopping, housing, etc.)</a:t>
            </a:r>
          </a:p>
          <a:p>
            <a:pPr lvl="1"/>
            <a:r>
              <a:rPr kumimoji="1" lang="en-US" altLang="ja-JP" dirty="0" smtClean="0"/>
              <a:t>Using English for work-related skills (e.g. reading a “help wanted” ad)</a:t>
            </a:r>
          </a:p>
          <a:p>
            <a:r>
              <a:rPr kumimoji="1" lang="en-US" altLang="ja-JP" dirty="0" smtClean="0"/>
              <a:t>Theories of ESP</a:t>
            </a:r>
          </a:p>
          <a:p>
            <a:pPr lvl="1"/>
            <a:r>
              <a:rPr lang="en-US" altLang="ja-JP" dirty="0" smtClean="0"/>
              <a:t>Genre theory: Analyzing the environment as it is interconnected with the students</a:t>
            </a:r>
          </a:p>
          <a:p>
            <a:pPr lvl="1"/>
            <a:r>
              <a:rPr kumimoji="1" lang="en-US" altLang="ja-JP" dirty="0" smtClean="0"/>
              <a:t>Critical approaches: Teaching English while recognizing the students’ own identities</a:t>
            </a:r>
            <a:endParaRPr kumimoji="1" lang="ja-JP" altLang="en-US" dirty="0"/>
          </a:p>
        </p:txBody>
      </p:sp>
      <p:sp>
        <p:nvSpPr>
          <p:cNvPr id="5" name="Title 1"/>
          <p:cNvSpPr txBox="1">
            <a:spLocks/>
          </p:cNvSpPr>
          <p:nvPr/>
        </p:nvSpPr>
        <p:spPr>
          <a:xfrm>
            <a:off x="457200" y="150404"/>
            <a:ext cx="8403020" cy="552734"/>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kumimoji="1" sz="3000" b="0" kern="1200">
                <a:solidFill>
                  <a:schemeClr val="tx1">
                    <a:lumMod val="85000"/>
                    <a:lumOff val="15000"/>
                  </a:schemeClr>
                </a:solidFill>
                <a:latin typeface="+mj-lt"/>
                <a:ea typeface="+mj-ea"/>
                <a:cs typeface="+mj-cs"/>
              </a:defRPr>
            </a:lvl1pPr>
          </a:lstStyle>
          <a:p>
            <a:r>
              <a:rPr lang="en-US" altLang="ja-JP" i="1" dirty="0" smtClean="0">
                <a:solidFill>
                  <a:srgbClr val="5DD4FF"/>
                </a:solidFill>
              </a:rPr>
              <a:t>English for Specific Purposes</a:t>
            </a:r>
            <a:endParaRPr lang="ja-JP" altLang="en-US" i="1" dirty="0">
              <a:solidFill>
                <a:srgbClr val="5DD4FF"/>
              </a:solidFill>
            </a:endParaRPr>
          </a:p>
        </p:txBody>
      </p:sp>
      <p:sp>
        <p:nvSpPr>
          <p:cNvPr id="4" name="TextBox 3"/>
          <p:cNvSpPr txBox="1"/>
          <p:nvPr/>
        </p:nvSpPr>
        <p:spPr>
          <a:xfrm>
            <a:off x="284054" y="5898584"/>
            <a:ext cx="8665712" cy="307777"/>
          </a:xfrm>
          <a:prstGeom prst="rect">
            <a:avLst/>
          </a:prstGeom>
          <a:noFill/>
        </p:spPr>
        <p:txBody>
          <a:bodyPr wrap="square" rtlCol="0">
            <a:spAutoFit/>
          </a:bodyPr>
          <a:lstStyle/>
          <a:p>
            <a:pPr algn="r"/>
            <a:r>
              <a:rPr lang="en-US" altLang="ja-JP" sz="1400" dirty="0"/>
              <a:t>[</a:t>
            </a:r>
            <a:r>
              <a:rPr lang="en-US" altLang="ja-JP" sz="1400" dirty="0" err="1"/>
              <a:t>Hyon</a:t>
            </a:r>
            <a:r>
              <a:rPr lang="en-US" altLang="ja-JP" sz="1400" dirty="0"/>
              <a:t> </a:t>
            </a:r>
            <a:r>
              <a:rPr lang="en-US" altLang="ja-JP" sz="1400" dirty="0" smtClean="0"/>
              <a:t>1996, </a:t>
            </a:r>
            <a:r>
              <a:rPr lang="en-US" altLang="ja-JP" sz="1400" dirty="0"/>
              <a:t>Belcher </a:t>
            </a:r>
            <a:r>
              <a:rPr lang="en-US" altLang="ja-JP" sz="1400" dirty="0" smtClean="0"/>
              <a:t>2006, Frye 1999]</a:t>
            </a:r>
            <a:endParaRPr lang="en-US" altLang="ja-JP" sz="1400" dirty="0"/>
          </a:p>
        </p:txBody>
      </p:sp>
    </p:spTree>
    <p:extLst>
      <p:ext uri="{BB962C8B-B14F-4D97-AF65-F5344CB8AC3E}">
        <p14:creationId xmlns:p14="http://schemas.microsoft.com/office/powerpoint/2010/main" xmlns="" val="36858675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latin typeface="+mj-lt"/>
              </a:rPr>
              <a:t>Needs Analysis</a:t>
            </a:r>
            <a:endParaRPr lang="en-US" altLang="ja-JP" sz="4400" dirty="0">
              <a:latin typeface="+mj-lt"/>
            </a:endParaRPr>
          </a:p>
        </p:txBody>
      </p:sp>
      <p:sp>
        <p:nvSpPr>
          <p:cNvPr id="4" name="Title 1"/>
          <p:cNvSpPr txBox="1">
            <a:spLocks/>
          </p:cNvSpPr>
          <p:nvPr/>
        </p:nvSpPr>
        <p:spPr>
          <a:xfrm>
            <a:off x="3580584" y="1848839"/>
            <a:ext cx="3844683" cy="721567"/>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r>
              <a:rPr lang="en-US" altLang="ja-JP" sz="2800" dirty="0" smtClean="0"/>
              <a:t>J. D. Brown (1995, 2001)</a:t>
            </a:r>
            <a:endParaRPr lang="en-US" altLang="ja-JP" sz="2800" dirty="0"/>
          </a:p>
        </p:txBody>
      </p:sp>
      <p:sp>
        <p:nvSpPr>
          <p:cNvPr id="5" name="Title 1"/>
          <p:cNvSpPr txBox="1">
            <a:spLocks/>
          </p:cNvSpPr>
          <p:nvPr/>
        </p:nvSpPr>
        <p:spPr>
          <a:xfrm>
            <a:off x="414867" y="2564665"/>
            <a:ext cx="7010400" cy="2532356"/>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a:lnSpc>
                <a:spcPct val="110000"/>
              </a:lnSpc>
            </a:pPr>
            <a:r>
              <a:rPr lang="en-US" altLang="ja-JP" sz="2400" dirty="0" smtClean="0"/>
              <a:t>“The </a:t>
            </a:r>
            <a:r>
              <a:rPr lang="en-US" altLang="ja-JP" sz="2400" dirty="0">
                <a:solidFill>
                  <a:srgbClr val="F8B878"/>
                </a:solidFill>
              </a:rPr>
              <a:t>systematic collection and analysis of all subjective and objective information</a:t>
            </a:r>
            <a:r>
              <a:rPr lang="en-US" altLang="ja-JP" sz="2400" dirty="0"/>
              <a:t> necessary to define and validate </a:t>
            </a:r>
            <a:r>
              <a:rPr lang="en-US" altLang="ja-JP" sz="2400" u="sng" dirty="0">
                <a:solidFill>
                  <a:schemeClr val="accent1">
                    <a:lumMod val="60000"/>
                    <a:lumOff val="40000"/>
                  </a:schemeClr>
                </a:solidFill>
              </a:rPr>
              <a:t>defensible curriculum</a:t>
            </a:r>
            <a:r>
              <a:rPr lang="en-US" altLang="ja-JP" sz="2400" dirty="0">
                <a:solidFill>
                  <a:schemeClr val="accent1">
                    <a:lumMod val="60000"/>
                    <a:lumOff val="40000"/>
                  </a:schemeClr>
                </a:solidFill>
              </a:rPr>
              <a:t> </a:t>
            </a:r>
            <a:r>
              <a:rPr lang="en-US" altLang="ja-JP" sz="2400" dirty="0"/>
              <a:t>purposes that satisfy the language learning requirements of students within the context of particular institutions that influence the learning and teaching </a:t>
            </a:r>
            <a:r>
              <a:rPr lang="en-US" altLang="ja-JP" sz="2400" dirty="0" smtClean="0"/>
              <a:t>situation.”</a:t>
            </a:r>
            <a:endParaRPr lang="en-US" altLang="ja-JP" sz="2400" dirty="0"/>
          </a:p>
        </p:txBody>
      </p:sp>
      <p:pic>
        <p:nvPicPr>
          <p:cNvPr id="6" name="Picture 5" descr="66004_500.gif"/>
          <p:cNvPicPr>
            <a:picLocks noChangeAspect="1"/>
          </p:cNvPicPr>
          <p:nvPr/>
        </p:nvPicPr>
        <p:blipFill>
          <a:blip r:embed="rId3">
            <a:duotone>
              <a:prstClr val="black"/>
              <a:srgbClr val="FFFFFF">
                <a:tint val="45000"/>
                <a:satMod val="400000"/>
              </a:srgbClr>
            </a:duotone>
            <a:extLst>
              <a:ext uri="{BEBA8EAE-BF5A-486C-A8C5-ECC9F3942E4B}">
                <a14:imgProps xmlns:a14="http://schemas.microsoft.com/office/drawing/2010/main" xmlns="">
                  <a14:imgLayer r:embed="rId4">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186616" y="5097021"/>
            <a:ext cx="1376613" cy="1376613"/>
          </a:xfrm>
          <a:prstGeom prst="rect">
            <a:avLst/>
          </a:prstGeom>
        </p:spPr>
      </p:pic>
    </p:spTree>
    <p:extLst>
      <p:ext uri="{BB962C8B-B14F-4D97-AF65-F5344CB8AC3E}">
        <p14:creationId xmlns:p14="http://schemas.microsoft.com/office/powerpoint/2010/main" xmlns="" val="15614385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latin typeface="+mj-lt"/>
              </a:rPr>
              <a:t>Needs Analysis: Methodology</a:t>
            </a:r>
            <a:endParaRPr lang="en-US" altLang="ja-JP" sz="4400" dirty="0">
              <a:latin typeface="+mj-lt"/>
            </a:endParaRPr>
          </a:p>
        </p:txBody>
      </p:sp>
      <p:sp>
        <p:nvSpPr>
          <p:cNvPr id="5" name="Title 1"/>
          <p:cNvSpPr txBox="1">
            <a:spLocks/>
          </p:cNvSpPr>
          <p:nvPr/>
        </p:nvSpPr>
        <p:spPr>
          <a:xfrm>
            <a:off x="414867" y="3058213"/>
            <a:ext cx="7010400" cy="1818587"/>
          </a:xfrm>
          <a:prstGeom prst="rect">
            <a:avLst/>
          </a:prstGeom>
        </p:spPr>
        <p:txBody>
          <a:bodyPr vert="horz" lIns="91440" tIns="45720" rIns="91440" bIns="45720" rtlCol="0" anchor="t">
            <a:normAutofit fontScale="85000" lnSpcReduction="10000"/>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a:lnSpc>
                <a:spcPct val="120000"/>
              </a:lnSpc>
            </a:pPr>
            <a:r>
              <a:rPr lang="en-US" altLang="ja-JP" sz="3600" dirty="0" smtClean="0">
                <a:latin typeface="Wingdings"/>
                <a:ea typeface="Wingdings"/>
                <a:cs typeface="Wingdings"/>
                <a:sym typeface="Wingdings"/>
              </a:rPr>
              <a:t></a:t>
            </a:r>
            <a:r>
              <a:rPr lang="en-US" altLang="ja-JP" sz="3600" dirty="0" smtClean="0"/>
              <a:t>Who will be involved?</a:t>
            </a:r>
          </a:p>
          <a:p>
            <a:pPr>
              <a:lnSpc>
                <a:spcPct val="120000"/>
              </a:lnSpc>
            </a:pPr>
            <a:r>
              <a:rPr lang="en-US" altLang="ja-JP" sz="3600" dirty="0" smtClean="0">
                <a:latin typeface="Wingdings"/>
                <a:ea typeface="Wingdings"/>
                <a:cs typeface="Wingdings"/>
                <a:sym typeface="Wingdings"/>
              </a:rPr>
              <a:t></a:t>
            </a:r>
            <a:r>
              <a:rPr lang="en-US" altLang="ja-JP" sz="3600" dirty="0" smtClean="0"/>
              <a:t>What information will be collected?</a:t>
            </a:r>
            <a:br>
              <a:rPr lang="en-US" altLang="ja-JP" sz="3600" dirty="0" smtClean="0"/>
            </a:br>
            <a:r>
              <a:rPr lang="en-US" altLang="ja-JP" sz="3600" dirty="0" smtClean="0">
                <a:latin typeface="Wingdings"/>
                <a:ea typeface="Wingdings"/>
                <a:cs typeface="Wingdings"/>
                <a:sym typeface="Wingdings"/>
              </a:rPr>
              <a:t></a:t>
            </a:r>
            <a:r>
              <a:rPr lang="en-US" altLang="ja-JP" sz="3600" dirty="0" smtClean="0">
                <a:sym typeface="Wingdings"/>
              </a:rPr>
              <a:t>What points of view will be represented?</a:t>
            </a:r>
          </a:p>
          <a:p>
            <a:pPr>
              <a:lnSpc>
                <a:spcPct val="120000"/>
              </a:lnSpc>
            </a:pPr>
            <a:endParaRPr lang="en-US" altLang="ja-JP" sz="3600" dirty="0"/>
          </a:p>
        </p:txBody>
      </p:sp>
      <p:pic>
        <p:nvPicPr>
          <p:cNvPr id="6" name="Picture 5"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236743" y="5046886"/>
            <a:ext cx="1376613" cy="1376613"/>
          </a:xfrm>
          <a:prstGeom prst="rect">
            <a:avLst/>
          </a:prstGeom>
        </p:spPr>
      </p:pic>
      <p:sp>
        <p:nvSpPr>
          <p:cNvPr id="7" name="Title 1"/>
          <p:cNvSpPr txBox="1">
            <a:spLocks/>
          </p:cNvSpPr>
          <p:nvPr/>
        </p:nvSpPr>
        <p:spPr>
          <a:xfrm>
            <a:off x="4331632" y="5046886"/>
            <a:ext cx="2755524" cy="513399"/>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r>
              <a:rPr lang="en-US" altLang="ja-JP" sz="2000" dirty="0" smtClean="0"/>
              <a:t>J. D. Brown (1995, 2001)</a:t>
            </a:r>
            <a:endParaRPr lang="en-US" altLang="ja-JP" sz="2000" dirty="0"/>
          </a:p>
        </p:txBody>
      </p:sp>
    </p:spTree>
    <p:extLst>
      <p:ext uri="{BB962C8B-B14F-4D97-AF65-F5344CB8AC3E}">
        <p14:creationId xmlns:p14="http://schemas.microsoft.com/office/powerpoint/2010/main" xmlns="" val="33134915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chemeClr val="accent4">
                    <a:lumMod val="60000"/>
                    <a:lumOff val="40000"/>
                  </a:schemeClr>
                </a:solidFill>
              </a:rPr>
              <a:t>Who will be involved?</a:t>
            </a:r>
            <a:endParaRPr kumimoji="1" lang="ja-JP" altLang="en-US" i="1" dirty="0">
              <a:solidFill>
                <a:schemeClr val="accent4">
                  <a:lumMod val="60000"/>
                  <a:lumOff val="40000"/>
                </a:schemeClr>
              </a:solidFill>
            </a:endParaRPr>
          </a:p>
        </p:txBody>
      </p:sp>
      <p:sp>
        <p:nvSpPr>
          <p:cNvPr id="3" name="Content Placeholder 2"/>
          <p:cNvSpPr>
            <a:spLocks noGrp="1"/>
          </p:cNvSpPr>
          <p:nvPr>
            <p:ph idx="1"/>
          </p:nvPr>
        </p:nvSpPr>
        <p:spPr>
          <a:xfrm>
            <a:off x="457200" y="1600201"/>
            <a:ext cx="8229600" cy="4065014"/>
          </a:xfrm>
        </p:spPr>
        <p:txBody>
          <a:bodyPr/>
          <a:lstStyle/>
          <a:p>
            <a:pPr marL="0" indent="0">
              <a:buNone/>
            </a:pPr>
            <a:r>
              <a:rPr lang="en-US" altLang="ja-JP" b="1" dirty="0"/>
              <a:t>S T A K E H O L D E R </a:t>
            </a:r>
            <a:r>
              <a:rPr lang="en-US" altLang="ja-JP" b="1" dirty="0" smtClean="0"/>
              <a:t>S</a:t>
            </a:r>
            <a:endParaRPr lang="en-US" altLang="ja-JP" dirty="0"/>
          </a:p>
          <a:p>
            <a:pPr marL="0" indent="0">
              <a:buNone/>
            </a:pPr>
            <a:endParaRPr lang="en-US" altLang="ja-JP" sz="1200" dirty="0"/>
          </a:p>
          <a:p>
            <a:pPr lvl="0"/>
            <a:r>
              <a:rPr lang="en-US" altLang="ja-JP" b="1" i="1" dirty="0"/>
              <a:t>Target group:</a:t>
            </a:r>
            <a:r>
              <a:rPr lang="en-US" altLang="ja-JP" dirty="0"/>
              <a:t>  Students (</a:t>
            </a:r>
            <a:r>
              <a:rPr lang="en-US" altLang="ja-JP" dirty="0" smtClean="0"/>
              <a:t>clients of the center)</a:t>
            </a:r>
            <a:endParaRPr lang="en-US" altLang="ja-JP" dirty="0"/>
          </a:p>
          <a:p>
            <a:pPr lvl="0"/>
            <a:r>
              <a:rPr lang="en-US" altLang="ja-JP" b="1" i="1" dirty="0"/>
              <a:t>Audience: </a:t>
            </a:r>
            <a:r>
              <a:rPr lang="en-US" altLang="ja-JP" dirty="0"/>
              <a:t> Teachers, shelter staff</a:t>
            </a:r>
          </a:p>
          <a:p>
            <a:pPr lvl="0"/>
            <a:r>
              <a:rPr lang="en-US" altLang="ja-JP" b="1" i="1" dirty="0"/>
              <a:t>Needs Analysts: </a:t>
            </a:r>
            <a:r>
              <a:rPr lang="en-US" altLang="ja-JP" dirty="0"/>
              <a:t> Three researchers</a:t>
            </a:r>
          </a:p>
          <a:p>
            <a:pPr lvl="0"/>
            <a:r>
              <a:rPr lang="en-US" altLang="ja-JP" b="1" i="1" dirty="0"/>
              <a:t>Resource group: </a:t>
            </a:r>
            <a:r>
              <a:rPr lang="en-US" altLang="ja-JP" dirty="0"/>
              <a:t> Teachers, center </a:t>
            </a:r>
            <a:r>
              <a:rPr lang="en-US" altLang="ja-JP" dirty="0" smtClean="0"/>
              <a:t>staff</a:t>
            </a:r>
            <a:endParaRPr kumimoji="1" lang="ja-JP" altLang="en-US" dirty="0"/>
          </a:p>
        </p:txBody>
      </p:sp>
    </p:spTree>
    <p:extLst>
      <p:ext uri="{BB962C8B-B14F-4D97-AF65-F5344CB8AC3E}">
        <p14:creationId xmlns:p14="http://schemas.microsoft.com/office/powerpoint/2010/main" xmlns="" val="38813581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What information will be gathered?</a:t>
            </a:r>
            <a:endParaRPr kumimoji="1" lang="ja-JP" altLang="en-US" i="1" dirty="0">
              <a:solidFill>
                <a:srgbClr val="5DD4FF"/>
              </a:solidFill>
            </a:endParaRPr>
          </a:p>
        </p:txBody>
      </p:sp>
      <p:sp>
        <p:nvSpPr>
          <p:cNvPr id="3" name="Content Placeholder 2"/>
          <p:cNvSpPr>
            <a:spLocks noGrp="1"/>
          </p:cNvSpPr>
          <p:nvPr>
            <p:ph idx="1"/>
          </p:nvPr>
        </p:nvSpPr>
        <p:spPr>
          <a:xfrm>
            <a:off x="457200" y="1236654"/>
            <a:ext cx="8229600" cy="4889509"/>
          </a:xfrm>
        </p:spPr>
        <p:txBody>
          <a:bodyPr>
            <a:normAutofit fontScale="92500" lnSpcReduction="10000"/>
          </a:bodyPr>
          <a:lstStyle/>
          <a:p>
            <a:pPr marL="0" lvl="0" indent="0">
              <a:buNone/>
            </a:pPr>
            <a:r>
              <a:rPr lang="en-US" altLang="ja-JP" sz="3500" b="1" dirty="0" smtClean="0"/>
              <a:t>I N S T R U M E N T S</a:t>
            </a:r>
          </a:p>
          <a:p>
            <a:pPr marL="534988" lvl="0" indent="-268288"/>
            <a:r>
              <a:rPr lang="en-US" altLang="ja-JP" dirty="0" smtClean="0"/>
              <a:t>Literature </a:t>
            </a:r>
            <a:r>
              <a:rPr lang="en-US" altLang="ja-JP" dirty="0"/>
              <a:t>review</a:t>
            </a:r>
          </a:p>
          <a:p>
            <a:pPr marL="534988" lvl="0" indent="-268288"/>
            <a:r>
              <a:rPr lang="en-US" altLang="ja-JP" dirty="0"/>
              <a:t>Existing records/reports</a:t>
            </a:r>
          </a:p>
          <a:p>
            <a:pPr marL="534988" lvl="0" indent="-268288"/>
            <a:r>
              <a:rPr lang="en-US" altLang="ja-JP" dirty="0" smtClean="0"/>
              <a:t>Informal </a:t>
            </a:r>
            <a:r>
              <a:rPr lang="en-US" altLang="ja-JP" dirty="0"/>
              <a:t>meetings with </a:t>
            </a:r>
            <a:r>
              <a:rPr lang="en-US" altLang="ja-JP" dirty="0" smtClean="0"/>
              <a:t>staff</a:t>
            </a:r>
            <a:endParaRPr lang="en-US" altLang="ja-JP" dirty="0"/>
          </a:p>
          <a:p>
            <a:pPr marL="534988" lvl="0" indent="-268288"/>
            <a:r>
              <a:rPr lang="en-US" altLang="ja-JP" dirty="0"/>
              <a:t>Staff and teacher questionnaire:</a:t>
            </a:r>
          </a:p>
          <a:p>
            <a:pPr marL="935038" lvl="2" indent="-268288"/>
            <a:r>
              <a:rPr lang="en-US" altLang="ja-JP" dirty="0"/>
              <a:t>Situational inventory</a:t>
            </a:r>
          </a:p>
          <a:p>
            <a:pPr marL="935038" lvl="2" indent="-268288"/>
            <a:r>
              <a:rPr lang="en-US" altLang="ja-JP" dirty="0" smtClean="0"/>
              <a:t>Learner inventory</a:t>
            </a:r>
            <a:endParaRPr lang="en-US" altLang="ja-JP" dirty="0"/>
          </a:p>
          <a:p>
            <a:pPr marL="534988" indent="-268288"/>
            <a:r>
              <a:rPr kumimoji="1" lang="en-US" altLang="ja-JP" dirty="0" smtClean="0"/>
              <a:t>Observations</a:t>
            </a:r>
          </a:p>
          <a:p>
            <a:pPr marL="534988" indent="-268288"/>
            <a:r>
              <a:rPr lang="en-US" altLang="ja-JP" dirty="0" smtClean="0"/>
              <a:t>Student questionnaires</a:t>
            </a:r>
            <a:endParaRPr kumimoji="1" lang="en-US" altLang="ja-JP" dirty="0" smtClean="0"/>
          </a:p>
          <a:p>
            <a:pPr marL="534988" indent="-268288"/>
            <a:r>
              <a:rPr lang="en-US" altLang="ja-JP" dirty="0" smtClean="0"/>
              <a:t>Student-written narratives</a:t>
            </a:r>
            <a:endParaRPr kumimoji="1" lang="ja-JP" altLang="en-US" dirty="0"/>
          </a:p>
        </p:txBody>
      </p:sp>
    </p:spTree>
    <p:extLst>
      <p:ext uri="{BB962C8B-B14F-4D97-AF65-F5344CB8AC3E}">
        <p14:creationId xmlns:p14="http://schemas.microsoft.com/office/powerpoint/2010/main" xmlns="" val="38813581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i="1" dirty="0" smtClean="0">
                <a:solidFill>
                  <a:srgbClr val="5DD4FF"/>
                </a:solidFill>
              </a:rPr>
              <a:t>What points of view will be represented?</a:t>
            </a:r>
            <a:endParaRPr kumimoji="1" lang="ja-JP" altLang="en-US" i="1" dirty="0">
              <a:solidFill>
                <a:srgbClr val="5DD4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561143152"/>
              </p:ext>
            </p:extLst>
          </p:nvPr>
        </p:nvGraphicFramePr>
        <p:xfrm>
          <a:off x="-802032" y="1332816"/>
          <a:ext cx="8970853" cy="1341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xmlns="" val="3827504057"/>
              </p:ext>
            </p:extLst>
          </p:nvPr>
        </p:nvGraphicFramePr>
        <p:xfrm>
          <a:off x="0" y="2922409"/>
          <a:ext cx="9144000" cy="13410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xmlns="" val="2869171807"/>
              </p:ext>
            </p:extLst>
          </p:nvPr>
        </p:nvGraphicFramePr>
        <p:xfrm>
          <a:off x="914399" y="4428444"/>
          <a:ext cx="9194545" cy="13410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7" name="Picture 6" descr="66004_500.gif"/>
          <p:cNvPicPr>
            <a:picLocks noChangeAspect="1"/>
          </p:cNvPicPr>
          <p:nvPr/>
        </p:nvPicPr>
        <p:blipFill>
          <a:blip r:embed="rId17">
            <a:duotone>
              <a:prstClr val="black"/>
              <a:srgbClr val="FFFFFF">
                <a:tint val="45000"/>
                <a:satMod val="400000"/>
              </a:srgbClr>
            </a:duotone>
            <a:extLst>
              <a:ext uri="{BEBA8EAE-BF5A-486C-A8C5-ECC9F3942E4B}">
                <a14:imgProps xmlns:a14="http://schemas.microsoft.com/office/drawing/2010/main" xmlns="">
                  <a14:imgLayer r:embed="rId18">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436180" y="5481386"/>
            <a:ext cx="1376613" cy="1376613"/>
          </a:xfrm>
          <a:prstGeom prst="rect">
            <a:avLst/>
          </a:prstGeom>
        </p:spPr>
      </p:pic>
      <p:sp>
        <p:nvSpPr>
          <p:cNvPr id="8" name="TextBox 7"/>
          <p:cNvSpPr txBox="1"/>
          <p:nvPr/>
        </p:nvSpPr>
        <p:spPr>
          <a:xfrm>
            <a:off x="401156" y="6052472"/>
            <a:ext cx="8438044" cy="307777"/>
          </a:xfrm>
          <a:prstGeom prst="rect">
            <a:avLst/>
          </a:prstGeom>
          <a:noFill/>
        </p:spPr>
        <p:txBody>
          <a:bodyPr wrap="square" rtlCol="0">
            <a:spAutoFit/>
          </a:bodyPr>
          <a:lstStyle/>
          <a:p>
            <a:pPr algn="r"/>
            <a:r>
              <a:rPr lang="en-US" altLang="ja-JP" sz="1400" dirty="0" smtClean="0"/>
              <a:t>[Brown 1995]</a:t>
            </a:r>
            <a:endParaRPr kumimoji="1" lang="ja-JP" altLang="en-US" sz="1400" dirty="0">
              <a:latin typeface="Century Gothic"/>
              <a:cs typeface="Century Gothic"/>
            </a:endParaRPr>
          </a:p>
        </p:txBody>
      </p:sp>
    </p:spTree>
    <p:extLst>
      <p:ext uri="{BB962C8B-B14F-4D97-AF65-F5344CB8AC3E}">
        <p14:creationId xmlns:p14="http://schemas.microsoft.com/office/powerpoint/2010/main" xmlns="" val="38813581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600" dirty="0" smtClean="0">
                <a:solidFill>
                  <a:srgbClr val="5DD4FF"/>
                </a:solidFill>
              </a:rPr>
              <a:t>TRIANGULATION</a:t>
            </a:r>
            <a:endParaRPr kumimoji="1" lang="ja-JP" altLang="en-US" sz="3600" dirty="0">
              <a:solidFill>
                <a:srgbClr val="5DD4FF"/>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xmlns="" val="65242766"/>
              </p:ext>
            </p:extLst>
          </p:nvPr>
        </p:nvGraphicFramePr>
        <p:xfrm>
          <a:off x="656196" y="997753"/>
          <a:ext cx="7986533" cy="10800597"/>
        </p:xfrm>
        <a:graphic>
          <a:graphicData uri="http://schemas.openxmlformats.org/presentationml/2006/ole">
            <p:oleObj spid="_x0000_s1105" name="Document" r:id="rId3" imgW="6006600" imgH="8127720" progId="Word.Document.12">
              <p:embed/>
            </p:oleObj>
          </a:graphicData>
        </a:graphic>
      </p:graphicFrame>
    </p:spTree>
    <p:extLst>
      <p:ext uri="{BB962C8B-B14F-4D97-AF65-F5344CB8AC3E}">
        <p14:creationId xmlns:p14="http://schemas.microsoft.com/office/powerpoint/2010/main" xmlns="" val="38813581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xmlns="" val="1370824008"/>
              </p:ext>
            </p:extLst>
          </p:nvPr>
        </p:nvGraphicFramePr>
        <p:xfrm>
          <a:off x="700267" y="-4249673"/>
          <a:ext cx="7986533" cy="10800597"/>
        </p:xfrm>
        <a:graphic>
          <a:graphicData uri="http://schemas.openxmlformats.org/presentationml/2006/ole">
            <p:oleObj spid="_x0000_s3152" name="Document" r:id="rId3" imgW="6006600" imgH="8127720" progId="Word.Document.12">
              <p:embed/>
            </p:oleObj>
          </a:graphicData>
        </a:graphic>
      </p:graphicFrame>
    </p:spTree>
    <p:extLst>
      <p:ext uri="{BB962C8B-B14F-4D97-AF65-F5344CB8AC3E}">
        <p14:creationId xmlns:p14="http://schemas.microsoft.com/office/powerpoint/2010/main" xmlns="" val="282054353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55519"/>
            <a:ext cx="9144000" cy="768731"/>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graphicFrame>
        <p:nvGraphicFramePr>
          <p:cNvPr id="8" name="Diagram 7"/>
          <p:cNvGraphicFramePr/>
          <p:nvPr>
            <p:extLst>
              <p:ext uri="{D42A27DB-BD31-4B8C-83A1-F6EECF244321}">
                <p14:modId xmlns:p14="http://schemas.microsoft.com/office/powerpoint/2010/main" xmlns="" val="1307537761"/>
              </p:ext>
            </p:extLst>
          </p:nvPr>
        </p:nvGraphicFramePr>
        <p:xfrm>
          <a:off x="133673" y="1253367"/>
          <a:ext cx="8839060" cy="5431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hevron 6"/>
          <p:cNvSpPr/>
          <p:nvPr/>
        </p:nvSpPr>
        <p:spPr>
          <a:xfrm>
            <a:off x="5382316" y="1654442"/>
            <a:ext cx="766595" cy="802154"/>
          </a:xfrm>
          <a:prstGeom prst="chevron">
            <a:avLst>
              <a:gd name="adj" fmla="val 325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Chevron 8"/>
          <p:cNvSpPr/>
          <p:nvPr/>
        </p:nvSpPr>
        <p:spPr>
          <a:xfrm>
            <a:off x="2393424" y="1654442"/>
            <a:ext cx="766595" cy="802154"/>
          </a:xfrm>
          <a:prstGeom prst="chevron">
            <a:avLst>
              <a:gd name="adj" fmla="val 325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r>
              <a:rPr lang="en-US" altLang="ja-JP" sz="4400" dirty="0" smtClean="0">
                <a:latin typeface="+mj-lt"/>
              </a:rPr>
              <a:t>Needs Analysis: Procedure</a:t>
            </a:r>
            <a:endParaRPr lang="en-US" altLang="ja-JP" sz="4400" dirty="0">
              <a:latin typeface="+mj-lt"/>
            </a:endParaRPr>
          </a:p>
        </p:txBody>
      </p:sp>
    </p:spTree>
    <p:extLst>
      <p:ext uri="{BB962C8B-B14F-4D97-AF65-F5344CB8AC3E}">
        <p14:creationId xmlns:p14="http://schemas.microsoft.com/office/powerpoint/2010/main" xmlns="" val="3785087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r>
              <a:rPr lang="en-US" altLang="ja-JP" sz="4400" dirty="0" smtClean="0">
                <a:latin typeface="+mj-lt"/>
              </a:rPr>
              <a:t>Needs Analysis: Results</a:t>
            </a:r>
            <a:endParaRPr lang="en-US" altLang="ja-JP" sz="4400" dirty="0">
              <a:latin typeface="+mj-lt"/>
            </a:endParaRPr>
          </a:p>
        </p:txBody>
      </p:sp>
      <p:sp>
        <p:nvSpPr>
          <p:cNvPr id="6" name="Rectangle 5"/>
          <p:cNvSpPr/>
          <p:nvPr/>
        </p:nvSpPr>
        <p:spPr>
          <a:xfrm>
            <a:off x="-1" y="1487327"/>
            <a:ext cx="7970193" cy="4060906"/>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5" name="Title 1"/>
          <p:cNvSpPr txBox="1">
            <a:spLocks/>
          </p:cNvSpPr>
          <p:nvPr/>
        </p:nvSpPr>
        <p:spPr>
          <a:xfrm>
            <a:off x="414867" y="1704578"/>
            <a:ext cx="7010400" cy="3659827"/>
          </a:xfrm>
          <a:prstGeom prst="rect">
            <a:avLst/>
          </a:prstGeom>
        </p:spPr>
        <p:txBody>
          <a:bodyPr vert="horz" lIns="91440" tIns="45720" rIns="91440" bIns="45720" rtlCol="0" anchor="t">
            <a:normAutofit fontScale="92500" lnSpcReduction="20000"/>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marL="350838" lvl="0" indent="-350838">
              <a:lnSpc>
                <a:spcPct val="110000"/>
              </a:lnSpc>
              <a:buFont typeface="Wingdings" charset="2"/>
              <a:buChar char="l"/>
            </a:pPr>
            <a:r>
              <a:rPr lang="en-US" altLang="ja-JP" b="1" dirty="0" smtClean="0"/>
              <a:t> Situation </a:t>
            </a:r>
            <a:r>
              <a:rPr lang="en-US" altLang="ja-JP" b="1" dirty="0"/>
              <a:t>Analysis </a:t>
            </a:r>
            <a:r>
              <a:rPr lang="en-US" altLang="ja-JP" b="1" dirty="0" smtClean="0"/>
              <a:t>Results</a:t>
            </a:r>
          </a:p>
          <a:p>
            <a:pPr marL="801688" lvl="0" indent="-166688">
              <a:lnSpc>
                <a:spcPct val="110000"/>
              </a:lnSpc>
              <a:buFont typeface="Arial"/>
              <a:buChar char="•"/>
            </a:pPr>
            <a:r>
              <a:rPr lang="en-US" altLang="ja-JP" sz="3100" dirty="0" smtClean="0"/>
              <a:t>	Center</a:t>
            </a:r>
            <a:r>
              <a:rPr lang="en-US" altLang="ja-JP" sz="3100" dirty="0"/>
              <a:t>/</a:t>
            </a:r>
            <a:r>
              <a:rPr lang="en-US" altLang="ja-JP" sz="3100" dirty="0" smtClean="0"/>
              <a:t>Shelter</a:t>
            </a:r>
          </a:p>
          <a:p>
            <a:pPr marL="801688" lvl="0" indent="-166688">
              <a:lnSpc>
                <a:spcPct val="110000"/>
              </a:lnSpc>
              <a:buFont typeface="Arial"/>
              <a:buChar char="•"/>
            </a:pPr>
            <a:r>
              <a:rPr lang="en-US" altLang="ja-JP" sz="3100" dirty="0" smtClean="0"/>
              <a:t>	Classroom</a:t>
            </a:r>
          </a:p>
          <a:p>
            <a:pPr marL="801688" lvl="0" indent="-166688">
              <a:lnSpc>
                <a:spcPct val="110000"/>
              </a:lnSpc>
              <a:buFont typeface="Arial"/>
              <a:buChar char="•"/>
            </a:pPr>
            <a:r>
              <a:rPr lang="en-US" altLang="ja-JP" sz="3100" dirty="0" smtClean="0"/>
              <a:t>	Staff </a:t>
            </a:r>
            <a:r>
              <a:rPr lang="en-US" altLang="ja-JP" sz="3100" dirty="0"/>
              <a:t>and </a:t>
            </a:r>
            <a:r>
              <a:rPr lang="en-US" altLang="ja-JP" sz="3100" dirty="0" smtClean="0"/>
              <a:t>volunteers</a:t>
            </a:r>
          </a:p>
          <a:p>
            <a:pPr marL="801688" lvl="0" indent="-166688">
              <a:lnSpc>
                <a:spcPct val="110000"/>
              </a:lnSpc>
              <a:buFont typeface="Arial"/>
              <a:buChar char="•"/>
            </a:pPr>
            <a:r>
              <a:rPr lang="en-US" altLang="ja-JP" sz="3100" dirty="0" smtClean="0"/>
              <a:t>	Clients/Student</a:t>
            </a:r>
          </a:p>
          <a:p>
            <a:pPr marL="350838" lvl="0" indent="-350838">
              <a:lnSpc>
                <a:spcPct val="110000"/>
              </a:lnSpc>
              <a:buFont typeface="Wingdings" charset="2"/>
              <a:buChar char="l"/>
            </a:pPr>
            <a:r>
              <a:rPr lang="en-US" altLang="ja-JP" b="1" dirty="0" smtClean="0"/>
              <a:t> Learner Needs Analysis Results</a:t>
            </a:r>
            <a:endParaRPr lang="en-US" altLang="ja-JP" dirty="0"/>
          </a:p>
          <a:p>
            <a:pPr marL="914400" lvl="1" indent="-279400">
              <a:lnSpc>
                <a:spcPct val="110000"/>
              </a:lnSpc>
              <a:buFont typeface="Arial"/>
              <a:buChar char="•"/>
            </a:pPr>
            <a:r>
              <a:rPr lang="en-US" altLang="ja-JP" sz="3100" dirty="0" smtClean="0">
                <a:solidFill>
                  <a:schemeClr val="bg1"/>
                </a:solidFill>
              </a:rPr>
              <a:t>Data </a:t>
            </a:r>
            <a:r>
              <a:rPr lang="en-US" altLang="ja-JP" sz="3100" dirty="0">
                <a:solidFill>
                  <a:schemeClr val="bg1"/>
                </a:solidFill>
              </a:rPr>
              <a:t>from Staff/</a:t>
            </a:r>
            <a:r>
              <a:rPr lang="en-US" altLang="ja-JP" sz="3100" dirty="0" smtClean="0">
                <a:solidFill>
                  <a:schemeClr val="bg1"/>
                </a:solidFill>
              </a:rPr>
              <a:t>Teachers</a:t>
            </a:r>
          </a:p>
          <a:p>
            <a:pPr marL="914400" lvl="1" indent="-279400">
              <a:lnSpc>
                <a:spcPct val="110000"/>
              </a:lnSpc>
              <a:buFont typeface="Arial"/>
              <a:buChar char="•"/>
            </a:pPr>
            <a:r>
              <a:rPr lang="en-US" altLang="ja-JP" sz="3100" dirty="0" smtClean="0">
                <a:solidFill>
                  <a:schemeClr val="bg1"/>
                </a:solidFill>
              </a:rPr>
              <a:t>Data </a:t>
            </a:r>
            <a:r>
              <a:rPr lang="en-US" altLang="ja-JP" sz="3100" dirty="0">
                <a:solidFill>
                  <a:schemeClr val="bg1"/>
                </a:solidFill>
              </a:rPr>
              <a:t>from </a:t>
            </a:r>
            <a:r>
              <a:rPr lang="en-US" altLang="ja-JP" sz="3100" dirty="0" smtClean="0">
                <a:solidFill>
                  <a:schemeClr val="bg1"/>
                </a:solidFill>
              </a:rPr>
              <a:t>Students</a:t>
            </a:r>
            <a:endParaRPr lang="en-US" altLang="ja-JP" sz="10300" dirty="0">
              <a:solidFill>
                <a:schemeClr val="bg1"/>
              </a:solidFill>
            </a:endParaRPr>
          </a:p>
        </p:txBody>
      </p:sp>
      <p:pic>
        <p:nvPicPr>
          <p:cNvPr id="7" name="Picture 6"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281885" y="4996751"/>
            <a:ext cx="1376613" cy="1376613"/>
          </a:xfrm>
          <a:prstGeom prst="rect">
            <a:avLst/>
          </a:prstGeom>
        </p:spPr>
      </p:pic>
    </p:spTree>
    <p:extLst>
      <p:ext uri="{BB962C8B-B14F-4D97-AF65-F5344CB8AC3E}">
        <p14:creationId xmlns:p14="http://schemas.microsoft.com/office/powerpoint/2010/main" xmlns="" val="41962217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52" y="552825"/>
            <a:ext cx="7769412" cy="4884192"/>
          </a:xfrm>
        </p:spPr>
        <p:txBody>
          <a:bodyPr>
            <a:noAutofit/>
          </a:bodyPr>
          <a:lstStyle/>
          <a:p>
            <a:r>
              <a:rPr lang="en-US" altLang="ja-JP" sz="3600" dirty="0" smtClean="0">
                <a:latin typeface="Chalkboard"/>
                <a:cs typeface="Chalkboard"/>
              </a:rPr>
              <a:t>The realities of the</a:t>
            </a:r>
            <a:br>
              <a:rPr lang="en-US" altLang="ja-JP" sz="3600" dirty="0" smtClean="0">
                <a:latin typeface="Chalkboard"/>
                <a:cs typeface="Chalkboard"/>
              </a:rPr>
            </a:br>
            <a:r>
              <a:rPr lang="en-US" altLang="ja-JP" sz="3600" dirty="0" smtClean="0">
                <a:latin typeface="Chalkboard"/>
                <a:cs typeface="Chalkboard"/>
              </a:rPr>
              <a:t>U.S. migrant population.</a:t>
            </a:r>
            <a:r>
              <a:rPr lang="en-US" altLang="ja-JP" sz="3600" dirty="0" smtClean="0"/>
              <a:t/>
            </a:r>
            <a:br>
              <a:rPr lang="en-US" altLang="ja-JP" sz="3600" dirty="0" smtClean="0"/>
            </a:br>
            <a:r>
              <a:rPr lang="en-US" altLang="ja-JP" sz="1400" dirty="0" smtClean="0"/>
              <a:t> </a:t>
            </a:r>
            <a:r>
              <a:rPr lang="en-US" altLang="ja-JP" sz="1100" dirty="0" smtClean="0"/>
              <a:t>  </a:t>
            </a:r>
            <a:br>
              <a:rPr lang="en-US" altLang="ja-JP" sz="1100" dirty="0" smtClean="0"/>
            </a:br>
            <a:r>
              <a:rPr lang="en-US" altLang="ja-JP" sz="2000" dirty="0" smtClean="0"/>
              <a:t/>
            </a:r>
            <a:br>
              <a:rPr lang="en-US" altLang="ja-JP" sz="2000" dirty="0" smtClean="0"/>
            </a:br>
            <a:r>
              <a:rPr lang="en-US" altLang="ja-JP" sz="2800" dirty="0" smtClean="0"/>
              <a:t>Reason for migration:</a:t>
            </a:r>
            <a:br>
              <a:rPr lang="en-US" altLang="ja-JP" sz="2800" dirty="0" smtClean="0"/>
            </a:br>
            <a:r>
              <a:rPr lang="en-US" altLang="ja-JP" sz="2000" dirty="0" smtClean="0">
                <a:latin typeface="Zapf Dingbats"/>
                <a:ea typeface="Zapf Dingbats"/>
                <a:cs typeface="Zapf Dingbats"/>
                <a:sym typeface="Zapf Dingbats"/>
              </a:rPr>
              <a:t>✓ </a:t>
            </a:r>
            <a:r>
              <a:rPr lang="en-US" altLang="ja-JP" sz="2000" dirty="0" smtClean="0"/>
              <a:t>improved health care</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education</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employment opportunities</a:t>
            </a:r>
            <a:br>
              <a:rPr lang="en-US" altLang="ja-JP" sz="2000" dirty="0" smtClean="0"/>
            </a:br>
            <a:r>
              <a:rPr lang="en-US" altLang="ja-JP" sz="2000" dirty="0"/>
              <a:t/>
            </a:r>
            <a:br>
              <a:rPr lang="en-US" altLang="ja-JP" sz="2000" dirty="0"/>
            </a:br>
            <a:r>
              <a:rPr lang="en-US" altLang="ja-JP" sz="2800" dirty="0" smtClean="0"/>
              <a:t>Difficulties after arrival:</a:t>
            </a:r>
            <a:br>
              <a:rPr lang="en-US" altLang="ja-JP" sz="2800" dirty="0" smtClean="0"/>
            </a:br>
            <a:r>
              <a:rPr lang="en-US" altLang="ja-JP" sz="2000" dirty="0" smtClean="0">
                <a:latin typeface="Zapf Dingbats"/>
                <a:ea typeface="Zapf Dingbats"/>
                <a:cs typeface="Zapf Dingbats"/>
                <a:sym typeface="Zapf Dingbats"/>
              </a:rPr>
              <a:t>✗ </a:t>
            </a:r>
            <a:r>
              <a:rPr lang="en-US" altLang="ja-JP" sz="2000" dirty="0" smtClean="0"/>
              <a:t>inability </a:t>
            </a:r>
            <a:r>
              <a:rPr lang="en-US" altLang="ja-JP" sz="2000" dirty="0"/>
              <a:t>to find </a:t>
            </a:r>
            <a:r>
              <a:rPr lang="en-US" altLang="ja-JP" sz="2000" dirty="0" smtClean="0"/>
              <a:t>work</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inability to find housing</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inability to communicate in English</a:t>
            </a:r>
            <a:br>
              <a:rPr lang="en-US" altLang="ja-JP" sz="2000" dirty="0" smtClean="0"/>
            </a:br>
            <a:r>
              <a:rPr lang="en-US" altLang="ja-JP" sz="2000" dirty="0" smtClean="0"/>
              <a:t/>
            </a:r>
            <a:br>
              <a:rPr lang="en-US" altLang="ja-JP" sz="2000" dirty="0" smtClean="0"/>
            </a:br>
            <a:endParaRPr kumimoji="1" lang="ja-JP" altLang="en-US" sz="2000" dirty="0">
              <a:latin typeface="+mn-lt"/>
            </a:endParaRPr>
          </a:p>
        </p:txBody>
      </p:sp>
      <p:sp>
        <p:nvSpPr>
          <p:cNvPr id="3" name="TextBox 2"/>
          <p:cNvSpPr txBox="1"/>
          <p:nvPr/>
        </p:nvSpPr>
        <p:spPr>
          <a:xfrm>
            <a:off x="284054" y="6279770"/>
            <a:ext cx="8665712" cy="307777"/>
          </a:xfrm>
          <a:prstGeom prst="rect">
            <a:avLst/>
          </a:prstGeom>
          <a:noFill/>
        </p:spPr>
        <p:txBody>
          <a:bodyPr wrap="square" rtlCol="0">
            <a:spAutoFit/>
          </a:bodyPr>
          <a:lstStyle/>
          <a:p>
            <a:pPr algn="r"/>
            <a:r>
              <a:rPr lang="en-US" altLang="ja-JP" sz="1400" dirty="0"/>
              <a:t>[</a:t>
            </a:r>
            <a:r>
              <a:rPr lang="en-US" altLang="ja-JP" sz="1400" dirty="0" smtClean="0"/>
              <a:t>Migrant Policy Institute 2009]</a:t>
            </a:r>
            <a:endParaRPr kumimoji="1" lang="ja-JP" altLang="en-US" sz="1400" dirty="0">
              <a:latin typeface="Century Gothic"/>
              <a:cs typeface="Century Gothic"/>
            </a:endParaRPr>
          </a:p>
        </p:txBody>
      </p:sp>
      <p:graphicFrame>
        <p:nvGraphicFramePr>
          <p:cNvPr id="6" name="Chart 5"/>
          <p:cNvGraphicFramePr/>
          <p:nvPr>
            <p:extLst>
              <p:ext uri="{D42A27DB-BD31-4B8C-83A1-F6EECF244321}">
                <p14:modId xmlns:p14="http://schemas.microsoft.com/office/powerpoint/2010/main" xmlns="" val="1165768854"/>
              </p:ext>
            </p:extLst>
          </p:nvPr>
        </p:nvGraphicFramePr>
        <p:xfrm>
          <a:off x="4153649" y="1777189"/>
          <a:ext cx="4796117" cy="357771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hawaii-islands-clip-art.png"/>
          <p:cNvPicPr>
            <a:picLocks noChangeAspect="1"/>
          </p:cNvPicPr>
          <p:nvPr/>
        </p:nvPicPr>
        <p:blipFill>
          <a:blip r:embed="rId4">
            <a:lum bright="70000" contrast="-70000"/>
            <a:extLst>
              <a:ext uri="{BEBA8EAE-BF5A-486C-A8C5-ECC9F3942E4B}">
                <a14:imgProps xmlns:a14="http://schemas.microsoft.com/office/drawing/2010/main" xmlns="">
                  <a14:imgLayer r:embed="rId5">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6333343" y="-123286"/>
            <a:ext cx="3034147" cy="1750469"/>
          </a:xfrm>
          <a:prstGeom prst="rect">
            <a:avLst/>
          </a:prstGeom>
        </p:spPr>
      </p:pic>
    </p:spTree>
    <p:extLst>
      <p:ext uri="{BB962C8B-B14F-4D97-AF65-F5344CB8AC3E}">
        <p14:creationId xmlns:p14="http://schemas.microsoft.com/office/powerpoint/2010/main" xmlns="" val="10073237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Situation Analysis Results</a:t>
            </a:r>
            <a:endParaRPr kumimoji="1" lang="ja-JP" altLang="en-US" i="1" dirty="0">
              <a:solidFill>
                <a:srgbClr val="5DD4FF"/>
              </a:solidFill>
            </a:endParaRPr>
          </a:p>
        </p:txBody>
      </p:sp>
      <p:graphicFrame>
        <p:nvGraphicFramePr>
          <p:cNvPr id="6" name="Diagram 5"/>
          <p:cNvGraphicFramePr/>
          <p:nvPr>
            <p:extLst>
              <p:ext uri="{D42A27DB-BD31-4B8C-83A1-F6EECF244321}">
                <p14:modId xmlns:p14="http://schemas.microsoft.com/office/powerpoint/2010/main" xmlns="" val="883787203"/>
              </p:ext>
            </p:extLst>
          </p:nvPr>
        </p:nvGraphicFramePr>
        <p:xfrm>
          <a:off x="436180" y="1203231"/>
          <a:ext cx="8403020" cy="5046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802032" y="4204337"/>
            <a:ext cx="3525599" cy="1938992"/>
          </a:xfrm>
          <a:prstGeom prst="rect">
            <a:avLst/>
          </a:prstGeom>
          <a:noFill/>
        </p:spPr>
        <p:txBody>
          <a:bodyPr wrap="square" rtlCol="0">
            <a:spAutoFit/>
          </a:bodyPr>
          <a:lstStyle/>
          <a:p>
            <a:pPr marL="285750" indent="-285750">
              <a:buFont typeface="Arial"/>
              <a:buChar char="•"/>
            </a:pPr>
            <a:r>
              <a:rPr lang="en-US" altLang="ja-JP" sz="2400" dirty="0" smtClean="0">
                <a:solidFill>
                  <a:schemeClr val="bg1"/>
                </a:solidFill>
              </a:rPr>
              <a:t>Emergency</a:t>
            </a:r>
          </a:p>
          <a:p>
            <a:pPr marL="285750" indent="-285750">
              <a:buFont typeface="Arial"/>
              <a:buChar char="•"/>
            </a:pPr>
            <a:r>
              <a:rPr lang="en-US" altLang="ja-JP" sz="2400" dirty="0" smtClean="0">
                <a:solidFill>
                  <a:schemeClr val="bg1"/>
                </a:solidFill>
              </a:rPr>
              <a:t>Clients</a:t>
            </a:r>
          </a:p>
          <a:p>
            <a:pPr marL="285750" indent="-285750">
              <a:buFont typeface="Arial"/>
              <a:buChar char="•"/>
            </a:pPr>
            <a:r>
              <a:rPr kumimoji="1" lang="en-US" altLang="ja-JP" sz="2400" dirty="0" smtClean="0">
                <a:solidFill>
                  <a:schemeClr val="bg1"/>
                </a:solidFill>
              </a:rPr>
              <a:t>Life-Skills Classes</a:t>
            </a:r>
          </a:p>
          <a:p>
            <a:pPr marL="285750" indent="-285750">
              <a:buFont typeface="Arial"/>
              <a:buChar char="•"/>
            </a:pPr>
            <a:r>
              <a:rPr lang="en-US" altLang="ja-JP" sz="2400" dirty="0" smtClean="0">
                <a:solidFill>
                  <a:schemeClr val="bg1"/>
                </a:solidFill>
              </a:rPr>
              <a:t>Homework Club</a:t>
            </a:r>
          </a:p>
          <a:p>
            <a:pPr marL="285750" indent="-285750">
              <a:buFont typeface="Arial"/>
              <a:buChar char="•"/>
            </a:pPr>
            <a:r>
              <a:rPr kumimoji="1" lang="en-US" altLang="ja-JP" sz="2400" dirty="0" smtClean="0">
                <a:solidFill>
                  <a:schemeClr val="bg1"/>
                </a:solidFill>
              </a:rPr>
              <a:t>Computer Lab</a:t>
            </a:r>
            <a:endParaRPr kumimoji="1" lang="en-US" altLang="ja-JP" sz="2400" dirty="0">
              <a:solidFill>
                <a:schemeClr val="bg1"/>
              </a:solidFill>
            </a:endParaRPr>
          </a:p>
        </p:txBody>
      </p:sp>
      <p:sp>
        <p:nvSpPr>
          <p:cNvPr id="8" name="TextBox 7"/>
          <p:cNvSpPr txBox="1"/>
          <p:nvPr/>
        </p:nvSpPr>
        <p:spPr>
          <a:xfrm>
            <a:off x="4931174" y="4330286"/>
            <a:ext cx="3525599" cy="1569660"/>
          </a:xfrm>
          <a:prstGeom prst="rect">
            <a:avLst/>
          </a:prstGeom>
          <a:noFill/>
        </p:spPr>
        <p:txBody>
          <a:bodyPr wrap="square" rtlCol="0">
            <a:spAutoFit/>
          </a:bodyPr>
          <a:lstStyle/>
          <a:p>
            <a:pPr marL="285750" indent="-285750">
              <a:buFont typeface="Arial"/>
              <a:buChar char="•"/>
            </a:pPr>
            <a:r>
              <a:rPr lang="en-US" altLang="ja-JP" sz="2400" dirty="0" smtClean="0">
                <a:solidFill>
                  <a:schemeClr val="bg1"/>
                </a:solidFill>
              </a:rPr>
              <a:t>Common Area</a:t>
            </a:r>
          </a:p>
          <a:p>
            <a:pPr marL="285750" indent="-285750">
              <a:buFont typeface="Arial"/>
              <a:buChar char="•"/>
            </a:pPr>
            <a:r>
              <a:rPr lang="en-US" altLang="ja-JP" sz="2400" dirty="0" smtClean="0">
                <a:solidFill>
                  <a:schemeClr val="bg1"/>
                </a:solidFill>
              </a:rPr>
              <a:t>Whiteboard</a:t>
            </a:r>
          </a:p>
          <a:p>
            <a:pPr marL="285750" indent="-285750">
              <a:buFont typeface="Arial"/>
              <a:buChar char="•"/>
            </a:pPr>
            <a:r>
              <a:rPr kumimoji="1" lang="en-US" altLang="ja-JP" sz="2400" dirty="0" smtClean="0">
                <a:solidFill>
                  <a:schemeClr val="bg1"/>
                </a:solidFill>
              </a:rPr>
              <a:t>Photocopier</a:t>
            </a:r>
          </a:p>
          <a:p>
            <a:pPr marL="285750" indent="-285750">
              <a:buFont typeface="Arial"/>
              <a:buChar char="•"/>
            </a:pPr>
            <a:r>
              <a:rPr lang="en-US" altLang="ja-JP" sz="2400" dirty="0" smtClean="0">
                <a:solidFill>
                  <a:schemeClr val="bg1"/>
                </a:solidFill>
              </a:rPr>
              <a:t>Notebooks</a:t>
            </a:r>
            <a:endParaRPr kumimoji="1" lang="en-US" altLang="ja-JP" sz="2400" dirty="0">
              <a:solidFill>
                <a:schemeClr val="bg1"/>
              </a:solidFill>
            </a:endParaRPr>
          </a:p>
        </p:txBody>
      </p:sp>
    </p:spTree>
    <p:extLst>
      <p:ext uri="{BB962C8B-B14F-4D97-AF65-F5344CB8AC3E}">
        <p14:creationId xmlns:p14="http://schemas.microsoft.com/office/powerpoint/2010/main" xmlns="" val="4156001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Situation Analysis Results</a:t>
            </a:r>
            <a:endParaRPr kumimoji="1" lang="ja-JP" altLang="en-US" i="1" dirty="0">
              <a:solidFill>
                <a:srgbClr val="5DD4FF"/>
              </a:solidFill>
            </a:endParaRPr>
          </a:p>
        </p:txBody>
      </p:sp>
      <p:graphicFrame>
        <p:nvGraphicFramePr>
          <p:cNvPr id="6" name="Diagram 5"/>
          <p:cNvGraphicFramePr/>
          <p:nvPr>
            <p:extLst>
              <p:ext uri="{D42A27DB-BD31-4B8C-83A1-F6EECF244321}">
                <p14:modId xmlns:p14="http://schemas.microsoft.com/office/powerpoint/2010/main" xmlns="" val="4228028346"/>
              </p:ext>
            </p:extLst>
          </p:nvPr>
        </p:nvGraphicFramePr>
        <p:xfrm>
          <a:off x="436180" y="1203231"/>
          <a:ext cx="8403020" cy="5046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802032" y="4328290"/>
            <a:ext cx="3525599" cy="1200328"/>
          </a:xfrm>
          <a:prstGeom prst="rect">
            <a:avLst/>
          </a:prstGeom>
          <a:noFill/>
        </p:spPr>
        <p:txBody>
          <a:bodyPr wrap="square" rtlCol="0">
            <a:spAutoFit/>
          </a:bodyPr>
          <a:lstStyle/>
          <a:p>
            <a:pPr marL="285750" indent="-285750">
              <a:buFont typeface="Arial"/>
              <a:buChar char="•"/>
            </a:pPr>
            <a:r>
              <a:rPr lang="en-US" altLang="ja-JP" sz="2400" dirty="0" smtClean="0">
                <a:solidFill>
                  <a:srgbClr val="FFFFFF"/>
                </a:solidFill>
              </a:rPr>
              <a:t>January 2011</a:t>
            </a:r>
          </a:p>
          <a:p>
            <a:pPr marL="285750" indent="-285750">
              <a:buFont typeface="Arial"/>
              <a:buChar char="•"/>
            </a:pPr>
            <a:r>
              <a:rPr lang="en-US" altLang="ja-JP" sz="2400" dirty="0" smtClean="0">
                <a:solidFill>
                  <a:srgbClr val="FFFFFF"/>
                </a:solidFill>
              </a:rPr>
              <a:t>UHM - SLS</a:t>
            </a:r>
          </a:p>
          <a:p>
            <a:pPr marL="285750" indent="-285750">
              <a:buFont typeface="Arial"/>
              <a:buChar char="•"/>
            </a:pPr>
            <a:r>
              <a:rPr lang="en-US" altLang="ja-JP" sz="2400" dirty="0" smtClean="0">
                <a:solidFill>
                  <a:srgbClr val="FFFFFF"/>
                </a:solidFill>
              </a:rPr>
              <a:t>Counseling Psychology</a:t>
            </a:r>
            <a:endParaRPr kumimoji="1" lang="en-US" altLang="ja-JP" sz="2400" dirty="0">
              <a:solidFill>
                <a:srgbClr val="FFFFFF"/>
              </a:solidFill>
            </a:endParaRPr>
          </a:p>
        </p:txBody>
      </p:sp>
      <p:sp>
        <p:nvSpPr>
          <p:cNvPr id="5" name="TextBox 4"/>
          <p:cNvSpPr txBox="1"/>
          <p:nvPr/>
        </p:nvSpPr>
        <p:spPr>
          <a:xfrm>
            <a:off x="4947883" y="4328290"/>
            <a:ext cx="3525599" cy="1569660"/>
          </a:xfrm>
          <a:prstGeom prst="rect">
            <a:avLst/>
          </a:prstGeom>
          <a:noFill/>
        </p:spPr>
        <p:txBody>
          <a:bodyPr wrap="square" rtlCol="0">
            <a:spAutoFit/>
          </a:bodyPr>
          <a:lstStyle/>
          <a:p>
            <a:pPr marL="285750" indent="-285750">
              <a:buFont typeface="Arial"/>
              <a:buChar char="•"/>
            </a:pPr>
            <a:r>
              <a:rPr lang="en-US" altLang="ja-JP" sz="2400" dirty="0" smtClean="0">
                <a:solidFill>
                  <a:srgbClr val="FFFFFF"/>
                </a:solidFill>
              </a:rPr>
              <a:t>50% Micronesian fam.</a:t>
            </a:r>
          </a:p>
          <a:p>
            <a:pPr marL="285750" indent="-285750">
              <a:buFont typeface="Arial"/>
              <a:buChar char="•"/>
            </a:pPr>
            <a:r>
              <a:rPr kumimoji="1" lang="en-US" altLang="ja-JP" sz="2400" dirty="0" smtClean="0">
                <a:solidFill>
                  <a:srgbClr val="FFFFFF"/>
                </a:solidFill>
              </a:rPr>
              <a:t>16 Students</a:t>
            </a:r>
          </a:p>
          <a:p>
            <a:pPr marL="285750" indent="-285750">
              <a:buFont typeface="Arial"/>
              <a:buChar char="•"/>
            </a:pPr>
            <a:r>
              <a:rPr lang="en-US" altLang="ja-JP" sz="2400" dirty="0" err="1" smtClean="0">
                <a:solidFill>
                  <a:srgbClr val="FFFFFF"/>
                </a:solidFill>
              </a:rPr>
              <a:t>Chuukese</a:t>
            </a:r>
            <a:r>
              <a:rPr lang="en-US" altLang="ja-JP" sz="2400" dirty="0" smtClean="0">
                <a:solidFill>
                  <a:srgbClr val="FFFFFF"/>
                </a:solidFill>
              </a:rPr>
              <a:t>, Marshallese</a:t>
            </a:r>
          </a:p>
          <a:p>
            <a:pPr marL="285750" indent="-285750">
              <a:buFont typeface="Arial"/>
              <a:buChar char="•"/>
            </a:pPr>
            <a:r>
              <a:rPr kumimoji="1" lang="en-US" altLang="ja-JP" sz="2400" dirty="0" smtClean="0">
                <a:solidFill>
                  <a:srgbClr val="FFFFFF"/>
                </a:solidFill>
              </a:rPr>
              <a:t>4 months to 12 years</a:t>
            </a:r>
          </a:p>
        </p:txBody>
      </p:sp>
    </p:spTree>
    <p:extLst>
      <p:ext uri="{BB962C8B-B14F-4D97-AF65-F5344CB8AC3E}">
        <p14:creationId xmlns:p14="http://schemas.microsoft.com/office/powerpoint/2010/main" xmlns="" val="24329796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467" y="152400"/>
            <a:ext cx="7787733" cy="448400"/>
          </a:xfrm>
        </p:spPr>
        <p:txBody>
          <a:bodyPr>
            <a:normAutofit fontScale="90000"/>
          </a:bodyPr>
          <a:lstStyle/>
          <a:p>
            <a:r>
              <a:rPr lang="en-US" altLang="ja-JP" dirty="0" smtClean="0"/>
              <a:t>Situation Analysis: Staff and Teacher Questionnaire</a:t>
            </a:r>
            <a:endParaRPr kumimoji="1" lang="ja-JP" altLang="en-US" dirty="0"/>
          </a:p>
        </p:txBody>
      </p:sp>
      <p:pic>
        <p:nvPicPr>
          <p:cNvPr id="4" name="Picture 3" descr="Microsoft Word.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51467" y="788524"/>
            <a:ext cx="6456983" cy="17144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5" descr="Questionnaire for Center Staff.docx-1.jpg"/>
          <p:cNvPicPr>
            <a:picLocks noChangeAspect="1"/>
          </p:cNvPicPr>
          <p:nvPr/>
        </p:nvPicPr>
        <p:blipFill rotWithShape="1">
          <a:blip r:embed="rId3">
            <a:extLst>
              <a:ext uri="{28A0092B-C50C-407E-A947-70E740481C1C}">
                <a14:useLocalDpi xmlns:a14="http://schemas.microsoft.com/office/drawing/2010/main" xmlns="" val="0"/>
              </a:ext>
            </a:extLst>
          </a:blip>
          <a:srcRect r="3255" b="5050"/>
          <a:stretch/>
        </p:blipFill>
        <p:spPr>
          <a:xfrm>
            <a:off x="1051467" y="4500505"/>
            <a:ext cx="7259924" cy="205368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5" name="Picture 4" descr="Questionnaire for Center Staff.docx.jpg"/>
          <p:cNvPicPr>
            <a:picLocks noChangeAspect="1"/>
          </p:cNvPicPr>
          <p:nvPr/>
        </p:nvPicPr>
        <p:blipFill rotWithShape="1">
          <a:blip r:embed="rId4">
            <a:extLst>
              <a:ext uri="{28A0092B-C50C-407E-A947-70E740481C1C}">
                <a14:useLocalDpi xmlns:a14="http://schemas.microsoft.com/office/drawing/2010/main" xmlns="" val="0"/>
              </a:ext>
            </a:extLst>
          </a:blip>
          <a:srcRect b="14147"/>
          <a:stretch/>
        </p:blipFill>
        <p:spPr>
          <a:xfrm>
            <a:off x="1051467" y="2740757"/>
            <a:ext cx="4820358" cy="1519464"/>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6860470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oft Word-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19199" y="641217"/>
            <a:ext cx="7414884" cy="3468904"/>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5" name="Title 1"/>
          <p:cNvSpPr>
            <a:spLocks noGrp="1"/>
          </p:cNvSpPr>
          <p:nvPr>
            <p:ph type="title"/>
          </p:nvPr>
        </p:nvSpPr>
        <p:spPr>
          <a:xfrm>
            <a:off x="1219199" y="0"/>
            <a:ext cx="7711435" cy="518873"/>
          </a:xfrm>
        </p:spPr>
        <p:txBody>
          <a:bodyPr>
            <a:noAutofit/>
          </a:bodyPr>
          <a:lstStyle/>
          <a:p>
            <a:r>
              <a:rPr lang="en-US" altLang="ja-JP" sz="1800" dirty="0" smtClean="0"/>
              <a:t>Situation Analysis: Staff and Teacher Questionnaire Responses</a:t>
            </a:r>
            <a:endParaRPr kumimoji="1" lang="ja-JP" altLang="en-US" sz="1800" dirty="0"/>
          </a:p>
        </p:txBody>
      </p:sp>
      <p:pic>
        <p:nvPicPr>
          <p:cNvPr id="6" name="Picture 5" descr="STAFF QUESTIONNAIRE SUMMARY.docx.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199" y="5561075"/>
            <a:ext cx="7414884" cy="1077792"/>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pic>
      <p:pic>
        <p:nvPicPr>
          <p:cNvPr id="7" name="Picture 6" descr="Microsoft Word-2.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19199" y="4232912"/>
            <a:ext cx="7414884" cy="121892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0822979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5669" y="2375892"/>
            <a:ext cx="7551438" cy="3618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kumimoji="1" lang="en-US" altLang="ja-JP" i="1" dirty="0" smtClean="0">
                <a:solidFill>
                  <a:srgbClr val="5DD4FF"/>
                </a:solidFill>
              </a:rPr>
              <a:t>Learner Needs Analysis Results: Objective</a:t>
            </a:r>
            <a:endParaRPr kumimoji="1" lang="ja-JP" altLang="en-US" i="1" dirty="0">
              <a:solidFill>
                <a:srgbClr val="5DD4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xmlns="" val="2361617832"/>
              </p:ext>
            </p:extLst>
          </p:nvPr>
        </p:nvGraphicFramePr>
        <p:xfrm>
          <a:off x="249238" y="1131888"/>
          <a:ext cx="8589962" cy="5057775"/>
        </p:xfrm>
        <a:graphic>
          <a:graphicData uri="http://schemas.openxmlformats.org/presentationml/2006/ole">
            <p:oleObj spid="_x0000_s4127" name="Document" r:id="rId3" imgW="9005400" imgH="5311800" progId="Word.Document.12">
              <p:embed/>
            </p:oleObj>
          </a:graphicData>
        </a:graphic>
      </p:graphicFrame>
    </p:spTree>
    <p:extLst>
      <p:ext uri="{BB962C8B-B14F-4D97-AF65-F5344CB8AC3E}">
        <p14:creationId xmlns:p14="http://schemas.microsoft.com/office/powerpoint/2010/main" xmlns="" val="39338879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0244" y="2485129"/>
            <a:ext cx="2578681"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Rectangle 6"/>
          <p:cNvSpPr/>
          <p:nvPr/>
        </p:nvSpPr>
        <p:spPr>
          <a:xfrm>
            <a:off x="5860358" y="2485129"/>
            <a:ext cx="2810824"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Rectangle 3"/>
          <p:cNvSpPr/>
          <p:nvPr/>
        </p:nvSpPr>
        <p:spPr>
          <a:xfrm>
            <a:off x="327730" y="2485129"/>
            <a:ext cx="2731081"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kumimoji="1" lang="en-US" altLang="ja-JP" i="1" dirty="0" smtClean="0">
                <a:solidFill>
                  <a:srgbClr val="5DD4FF"/>
                </a:solidFill>
              </a:rPr>
              <a:t>Learner Needs Analysis Results: Objective</a:t>
            </a:r>
            <a:endParaRPr kumimoji="1" lang="ja-JP" altLang="en-US" i="1" dirty="0">
              <a:solidFill>
                <a:srgbClr val="5DD4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xmlns="" val="3030740339"/>
              </p:ext>
            </p:extLst>
          </p:nvPr>
        </p:nvGraphicFramePr>
        <p:xfrm>
          <a:off x="436563" y="1109907"/>
          <a:ext cx="8643937" cy="4968875"/>
        </p:xfrm>
        <a:graphic>
          <a:graphicData uri="http://schemas.openxmlformats.org/presentationml/2006/ole">
            <p:oleObj spid="_x0000_s5151" name="Document" r:id="rId3" imgW="9005400" imgH="5165640" progId="Word.Document.12">
              <p:embed/>
            </p:oleObj>
          </a:graphicData>
        </a:graphic>
      </p:graphicFrame>
    </p:spTree>
    <p:extLst>
      <p:ext uri="{BB962C8B-B14F-4D97-AF65-F5344CB8AC3E}">
        <p14:creationId xmlns:p14="http://schemas.microsoft.com/office/powerpoint/2010/main" xmlns="" val="2147215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Learner Needs Analysis Results: Subjective</a:t>
            </a:r>
            <a:endParaRPr kumimoji="1" lang="ja-JP" altLang="en-US" i="1" dirty="0">
              <a:solidFill>
                <a:srgbClr val="5DD4FF"/>
              </a:solidFill>
            </a:endParaRPr>
          </a:p>
        </p:txBody>
      </p:sp>
      <p:graphicFrame>
        <p:nvGraphicFramePr>
          <p:cNvPr id="3" name="Diagram 2"/>
          <p:cNvGraphicFramePr/>
          <p:nvPr>
            <p:extLst>
              <p:ext uri="{D42A27DB-BD31-4B8C-83A1-F6EECF244321}">
                <p14:modId xmlns:p14="http://schemas.microsoft.com/office/powerpoint/2010/main" xmlns="" val="2608387830"/>
              </p:ext>
            </p:extLst>
          </p:nvPr>
        </p:nvGraphicFramePr>
        <p:xfrm>
          <a:off x="436180" y="1310836"/>
          <a:ext cx="8403020" cy="4219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5796023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Learner Needs Analysis Results: Subjective</a:t>
            </a:r>
            <a:endParaRPr kumimoji="1" lang="ja-JP" altLang="en-US" i="1" dirty="0">
              <a:solidFill>
                <a:srgbClr val="5DD4FF"/>
              </a:solidFill>
            </a:endParaRPr>
          </a:p>
        </p:txBody>
      </p:sp>
      <p:graphicFrame>
        <p:nvGraphicFramePr>
          <p:cNvPr id="3" name="Diagram 2"/>
          <p:cNvGraphicFramePr/>
          <p:nvPr>
            <p:extLst>
              <p:ext uri="{D42A27DB-BD31-4B8C-83A1-F6EECF244321}">
                <p14:modId xmlns:p14="http://schemas.microsoft.com/office/powerpoint/2010/main" xmlns="" val="3236035474"/>
              </p:ext>
            </p:extLst>
          </p:nvPr>
        </p:nvGraphicFramePr>
        <p:xfrm>
          <a:off x="436180" y="1048179"/>
          <a:ext cx="8403020" cy="5137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5796023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Learner Needs Analysis Results: Subjective</a:t>
            </a:r>
            <a:endParaRPr kumimoji="1" lang="ja-JP" altLang="en-US" i="1" dirty="0">
              <a:solidFill>
                <a:srgbClr val="5DD4FF"/>
              </a:solidFill>
            </a:endParaRPr>
          </a:p>
        </p:txBody>
      </p:sp>
      <p:graphicFrame>
        <p:nvGraphicFramePr>
          <p:cNvPr id="3" name="Diagram 2"/>
          <p:cNvGraphicFramePr/>
          <p:nvPr>
            <p:extLst>
              <p:ext uri="{D42A27DB-BD31-4B8C-83A1-F6EECF244321}">
                <p14:modId xmlns:p14="http://schemas.microsoft.com/office/powerpoint/2010/main" xmlns="" val="1068856652"/>
              </p:ext>
            </p:extLst>
          </p:nvPr>
        </p:nvGraphicFramePr>
        <p:xfrm>
          <a:off x="436180" y="1102797"/>
          <a:ext cx="8403020" cy="5287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590275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473" t="2273" r="1642" b="2886"/>
          <a:stretch/>
        </p:blipFill>
        <p:spPr>
          <a:xfrm>
            <a:off x="685068" y="467923"/>
            <a:ext cx="7903357" cy="54142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888153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04" y="985981"/>
            <a:ext cx="7284337" cy="1117141"/>
          </a:xfrm>
        </p:spPr>
        <p:txBody>
          <a:bodyPr>
            <a:noAutofit/>
          </a:bodyPr>
          <a:lstStyle/>
          <a:p>
            <a:pPr marL="534988" indent="-534988"/>
            <a:r>
              <a:rPr lang="en-US" altLang="ja-JP" sz="3600" dirty="0" smtClean="0">
                <a:latin typeface="Chalkboard"/>
                <a:cs typeface="Chalkboard"/>
              </a:rPr>
              <a:t>Purpose of </a:t>
            </a:r>
            <a:r>
              <a:rPr lang="en-US" altLang="ja-JP" sz="3600" dirty="0">
                <a:latin typeface="Chalkboard"/>
                <a:cs typeface="Chalkboard"/>
              </a:rPr>
              <a:t>this </a:t>
            </a:r>
            <a:r>
              <a:rPr lang="en-US" altLang="ja-JP" sz="3600" dirty="0" smtClean="0">
                <a:latin typeface="Chalkboard"/>
                <a:cs typeface="Chalkboard"/>
              </a:rPr>
              <a:t>study: </a:t>
            </a:r>
            <a:br>
              <a:rPr lang="en-US" altLang="ja-JP" sz="3600" dirty="0" smtClean="0">
                <a:latin typeface="Chalkboard"/>
                <a:cs typeface="Chalkboard"/>
              </a:rPr>
            </a:br>
            <a:endParaRPr kumimoji="1" lang="ja-JP" altLang="en-US" sz="2400" dirty="0">
              <a:latin typeface="+mn-lt"/>
            </a:endParaRPr>
          </a:p>
        </p:txBody>
      </p:sp>
      <p:pic>
        <p:nvPicPr>
          <p:cNvPr id="3" name="Picture 2" descr="hawaii-islands-clip-art.png"/>
          <p:cNvPicPr>
            <a:picLocks noChangeAspect="1"/>
          </p:cNvPicPr>
          <p:nvPr/>
        </p:nvPicPr>
        <p:blipFill>
          <a:blip r:embed="rId2">
            <a:lum bright="70000" contrast="-70000"/>
            <a:extLst>
              <a:ext uri="{BEBA8EAE-BF5A-486C-A8C5-ECC9F3942E4B}">
                <a14:imgProps xmlns:a14="http://schemas.microsoft.com/office/drawing/2010/main" xmlns="">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6299925" y="-116981"/>
            <a:ext cx="3034147" cy="1750469"/>
          </a:xfrm>
          <a:prstGeom prst="rect">
            <a:avLst/>
          </a:prstGeom>
        </p:spPr>
      </p:pic>
      <p:sp>
        <p:nvSpPr>
          <p:cNvPr id="4" name="Rectangle 3"/>
          <p:cNvSpPr/>
          <p:nvPr/>
        </p:nvSpPr>
        <p:spPr>
          <a:xfrm>
            <a:off x="1136212" y="1808580"/>
            <a:ext cx="7058629" cy="1938992"/>
          </a:xfrm>
          <a:prstGeom prst="rect">
            <a:avLst/>
          </a:prstGeom>
        </p:spPr>
        <p:txBody>
          <a:bodyPr wrap="square">
            <a:spAutoFit/>
          </a:bodyPr>
          <a:lstStyle/>
          <a:p>
            <a:pPr marL="350838" indent="-350838">
              <a:buFont typeface="Wingdings" charset="2"/>
              <a:buChar char="l"/>
            </a:pPr>
            <a:r>
              <a:rPr lang="en-US" altLang="ja-JP" sz="2400" dirty="0" smtClean="0"/>
              <a:t>to </a:t>
            </a:r>
            <a:r>
              <a:rPr lang="en-US" altLang="ja-JP" sz="2400" dirty="0"/>
              <a:t>investigate the situational and linguistic needs of a prospective English program to be offered to adult English language learners at a temporary homeless shelter serving a predominantly Micronesian migrant population in Hawaii. </a:t>
            </a:r>
            <a:endParaRPr lang="ja-JP" altLang="en-US" sz="2400" dirty="0"/>
          </a:p>
        </p:txBody>
      </p:sp>
      <p:sp>
        <p:nvSpPr>
          <p:cNvPr id="5" name="Rectangle 4"/>
          <p:cNvSpPr/>
          <p:nvPr/>
        </p:nvSpPr>
        <p:spPr>
          <a:xfrm>
            <a:off x="1136212" y="3939791"/>
            <a:ext cx="7058629" cy="1200328"/>
          </a:xfrm>
          <a:prstGeom prst="rect">
            <a:avLst/>
          </a:prstGeom>
        </p:spPr>
        <p:txBody>
          <a:bodyPr wrap="square">
            <a:spAutoFit/>
          </a:bodyPr>
          <a:lstStyle/>
          <a:p>
            <a:pPr marL="350838" indent="-350838">
              <a:buFont typeface="Wingdings" charset="2"/>
              <a:buChar char="l"/>
            </a:pPr>
            <a:r>
              <a:rPr lang="en-US" altLang="ja-JP" sz="2400" dirty="0" smtClean="0"/>
              <a:t>to </a:t>
            </a:r>
            <a:r>
              <a:rPr lang="en-US" altLang="ja-JP" sz="2400" dirty="0"/>
              <a:t>develop </a:t>
            </a:r>
            <a:r>
              <a:rPr lang="en-US" altLang="ja-JP" sz="2400" dirty="0" smtClean="0"/>
              <a:t>a </a:t>
            </a:r>
            <a:r>
              <a:rPr lang="en-US" altLang="ja-JP" sz="2400" dirty="0"/>
              <a:t>language program </a:t>
            </a:r>
            <a:r>
              <a:rPr lang="en-US" altLang="ja-JP" sz="2400" dirty="0" smtClean="0"/>
              <a:t>at the above shelter with </a:t>
            </a:r>
            <a:r>
              <a:rPr lang="en-US" altLang="ja-JP" sz="2400" dirty="0"/>
              <a:t>objectives, materials, and a teacher’s guide </a:t>
            </a:r>
            <a:r>
              <a:rPr lang="en-US" altLang="ja-JP" sz="2400" dirty="0" smtClean="0"/>
              <a:t>that are informed by those </a:t>
            </a:r>
            <a:r>
              <a:rPr lang="en-US" altLang="ja-JP" sz="2400" dirty="0"/>
              <a:t>findings.</a:t>
            </a:r>
            <a:endParaRPr lang="ja-JP" altLang="en-US" sz="2400" dirty="0"/>
          </a:p>
        </p:txBody>
      </p:sp>
    </p:spTree>
    <p:extLst>
      <p:ext uri="{BB962C8B-B14F-4D97-AF65-F5344CB8AC3E}">
        <p14:creationId xmlns:p14="http://schemas.microsoft.com/office/powerpoint/2010/main" xmlns="" val="7893937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fontScale="92500"/>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latin typeface="+mj-lt"/>
              </a:rPr>
              <a:t>Needs Analysis: Discussion of Results</a:t>
            </a:r>
            <a:endParaRPr lang="en-US" altLang="ja-JP" sz="4400" dirty="0">
              <a:latin typeface="+mj-lt"/>
            </a:endParaRPr>
          </a:p>
        </p:txBody>
      </p:sp>
      <p:sp>
        <p:nvSpPr>
          <p:cNvPr id="6" name="Rectangle 5"/>
          <p:cNvSpPr/>
          <p:nvPr/>
        </p:nvSpPr>
        <p:spPr>
          <a:xfrm>
            <a:off x="-1" y="1487327"/>
            <a:ext cx="7970193" cy="4060906"/>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5" name="Title 1"/>
          <p:cNvSpPr txBox="1">
            <a:spLocks/>
          </p:cNvSpPr>
          <p:nvPr/>
        </p:nvSpPr>
        <p:spPr>
          <a:xfrm>
            <a:off x="414867" y="1704578"/>
            <a:ext cx="7010400" cy="3659827"/>
          </a:xfrm>
          <a:prstGeom prst="rect">
            <a:avLst/>
          </a:prstGeom>
        </p:spPr>
        <p:txBody>
          <a:bodyPr vert="horz" lIns="91440" tIns="45720" rIns="91440" bIns="45720" rtlCol="0" anchor="t">
            <a:normAutofit lnSpcReduction="10000"/>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marL="350838" indent="-350838">
              <a:lnSpc>
                <a:spcPct val="110000"/>
              </a:lnSpc>
              <a:buFont typeface="Arial"/>
              <a:buChar char="•"/>
            </a:pPr>
            <a:r>
              <a:rPr lang="en-US" altLang="ja-JP" sz="2800" dirty="0" smtClean="0"/>
              <a:t>S/T/St: Language skills for mainly employment and housing</a:t>
            </a:r>
          </a:p>
          <a:p>
            <a:pPr marL="350838" indent="-350838">
              <a:lnSpc>
                <a:spcPct val="110000"/>
              </a:lnSpc>
              <a:buFont typeface="Arial"/>
              <a:buChar char="•"/>
            </a:pPr>
            <a:r>
              <a:rPr lang="en-US" altLang="ja-JP" sz="2800" dirty="0" smtClean="0"/>
              <a:t>St: case manager, without interpreter</a:t>
            </a:r>
          </a:p>
          <a:p>
            <a:pPr marL="350838" indent="-350838">
              <a:lnSpc>
                <a:spcPct val="110000"/>
              </a:lnSpc>
              <a:buFont typeface="Arial"/>
              <a:buChar char="•"/>
            </a:pPr>
            <a:r>
              <a:rPr lang="en-US" altLang="ja-JP" sz="2800" dirty="0" smtClean="0"/>
              <a:t>Challenges to meet</a:t>
            </a:r>
          </a:p>
          <a:p>
            <a:pPr marL="808038" lvl="1" indent="-350838">
              <a:lnSpc>
                <a:spcPct val="110000"/>
              </a:lnSpc>
              <a:buFont typeface="Arial"/>
              <a:buChar char="•"/>
            </a:pPr>
            <a:r>
              <a:rPr lang="en-US" altLang="ja-JP" sz="2200" dirty="0" smtClean="0">
                <a:solidFill>
                  <a:schemeClr val="bg1"/>
                </a:solidFill>
              </a:rPr>
              <a:t>Attendance (mandatory/late)</a:t>
            </a:r>
          </a:p>
          <a:p>
            <a:pPr marL="808038" lvl="1" indent="-350838">
              <a:lnSpc>
                <a:spcPct val="110000"/>
              </a:lnSpc>
              <a:buFont typeface="Arial"/>
              <a:buChar char="•"/>
            </a:pPr>
            <a:r>
              <a:rPr lang="en-US" altLang="ja-JP" sz="2200" dirty="0" smtClean="0">
                <a:solidFill>
                  <a:schemeClr val="bg1"/>
                </a:solidFill>
              </a:rPr>
              <a:t>Childcare</a:t>
            </a:r>
          </a:p>
          <a:p>
            <a:pPr marL="808038" lvl="1" indent="-350838">
              <a:lnSpc>
                <a:spcPct val="110000"/>
              </a:lnSpc>
              <a:buFont typeface="Arial"/>
              <a:buChar char="•"/>
            </a:pPr>
            <a:r>
              <a:rPr lang="en-US" altLang="ja-JP" sz="2200" dirty="0" smtClean="0">
                <a:solidFill>
                  <a:schemeClr val="bg1"/>
                </a:solidFill>
              </a:rPr>
              <a:t>Self-confidence/motivation</a:t>
            </a:r>
          </a:p>
          <a:p>
            <a:pPr marL="808038" lvl="1" indent="-350838">
              <a:lnSpc>
                <a:spcPct val="110000"/>
              </a:lnSpc>
              <a:buFont typeface="Arial"/>
              <a:buChar char="•"/>
            </a:pPr>
            <a:r>
              <a:rPr lang="en-US" altLang="ja-JP" sz="2200" dirty="0" smtClean="0">
                <a:solidFill>
                  <a:schemeClr val="bg1"/>
                </a:solidFill>
              </a:rPr>
              <a:t>Language levels</a:t>
            </a:r>
          </a:p>
          <a:p>
            <a:pPr marL="808038" lvl="1" indent="-350838">
              <a:lnSpc>
                <a:spcPct val="110000"/>
              </a:lnSpc>
              <a:buFont typeface="Arial"/>
              <a:buChar char="•"/>
            </a:pPr>
            <a:r>
              <a:rPr lang="en-US" altLang="ja-JP" sz="2200" dirty="0" smtClean="0">
                <a:solidFill>
                  <a:schemeClr val="bg1"/>
                </a:solidFill>
              </a:rPr>
              <a:t>Resources</a:t>
            </a:r>
          </a:p>
          <a:p>
            <a:pPr marL="808038" lvl="1" indent="-350838">
              <a:lnSpc>
                <a:spcPct val="110000"/>
              </a:lnSpc>
              <a:buFont typeface="Arial"/>
              <a:buChar char="•"/>
            </a:pPr>
            <a:endParaRPr lang="en-US" altLang="ja-JP" sz="600" dirty="0" smtClean="0"/>
          </a:p>
          <a:p>
            <a:pPr marL="350838" indent="-350838">
              <a:lnSpc>
                <a:spcPct val="110000"/>
              </a:lnSpc>
              <a:buFont typeface="Arial"/>
              <a:buChar char="•"/>
            </a:pPr>
            <a:endParaRPr lang="en-US" altLang="ja-JP" sz="2800" dirty="0"/>
          </a:p>
          <a:p>
            <a:pPr marL="350838" indent="-350838">
              <a:lnSpc>
                <a:spcPct val="110000"/>
              </a:lnSpc>
              <a:buFont typeface="Arial"/>
              <a:buChar char="•"/>
            </a:pPr>
            <a:endParaRPr lang="en-US" altLang="ja-JP" sz="2800" dirty="0" smtClean="0"/>
          </a:p>
        </p:txBody>
      </p:sp>
      <p:pic>
        <p:nvPicPr>
          <p:cNvPr id="7" name="Picture 6"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281885" y="4996751"/>
            <a:ext cx="1376613" cy="1376613"/>
          </a:xfrm>
          <a:prstGeom prst="rect">
            <a:avLst/>
          </a:prstGeom>
        </p:spPr>
      </p:pic>
    </p:spTree>
    <p:extLst>
      <p:ext uri="{BB962C8B-B14F-4D97-AF65-F5344CB8AC3E}">
        <p14:creationId xmlns:p14="http://schemas.microsoft.com/office/powerpoint/2010/main" xmlns="" val="60355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3058213"/>
            <a:ext cx="7010400" cy="1818587"/>
          </a:xfrm>
        </p:spPr>
        <p:txBody>
          <a:bodyPr anchor="t">
            <a:normAutofit/>
          </a:bodyPr>
          <a:lstStyle/>
          <a:p>
            <a:pPr lvl="0"/>
            <a:r>
              <a:rPr kumimoji="1" lang="en-US" altLang="ja-JP" sz="3600" dirty="0" smtClean="0">
                <a:latin typeface="Wingdings"/>
                <a:ea typeface="Wingdings"/>
                <a:cs typeface="Wingdings"/>
                <a:sym typeface="Wingdings"/>
              </a:rPr>
              <a:t> </a:t>
            </a:r>
            <a:r>
              <a:rPr lang="en-US" altLang="ja-JP" sz="3200" b="1" dirty="0" smtClean="0"/>
              <a:t>Objectives </a:t>
            </a:r>
            <a:r>
              <a:rPr lang="en-US" altLang="ja-JP" sz="3200" b="1" dirty="0"/>
              <a:t>and </a:t>
            </a:r>
            <a:r>
              <a:rPr lang="en-US" altLang="ja-JP" sz="3200" b="1" dirty="0" smtClean="0"/>
              <a:t>Syllabus</a:t>
            </a:r>
            <a:r>
              <a:rPr lang="en-US" altLang="ja-JP" sz="3200" dirty="0"/>
              <a:t/>
            </a:r>
            <a:br>
              <a:rPr lang="en-US" altLang="ja-JP" sz="3200" dirty="0"/>
            </a:br>
            <a:r>
              <a:rPr lang="en-US" altLang="ja-JP" sz="3200" dirty="0" smtClean="0">
                <a:latin typeface="Wingdings"/>
                <a:ea typeface="Wingdings"/>
                <a:cs typeface="Wingdings"/>
                <a:sym typeface="Wingdings"/>
              </a:rPr>
              <a:t> </a:t>
            </a:r>
            <a:r>
              <a:rPr lang="en-US" altLang="ja-JP" sz="3200" b="1" dirty="0" smtClean="0"/>
              <a:t>Materials </a:t>
            </a:r>
            <a:r>
              <a:rPr lang="en-US" altLang="ja-JP" sz="3200" b="1" dirty="0"/>
              <a:t> </a:t>
            </a:r>
            <a:r>
              <a:rPr lang="en-US" altLang="ja-JP" sz="3200" dirty="0"/>
              <a:t/>
            </a:r>
            <a:br>
              <a:rPr lang="en-US" altLang="ja-JP" sz="3200" dirty="0"/>
            </a:br>
            <a:r>
              <a:rPr lang="en-US" altLang="ja-JP" sz="3200" dirty="0" smtClean="0">
                <a:latin typeface="Wingdings"/>
                <a:ea typeface="Wingdings"/>
                <a:cs typeface="Wingdings"/>
                <a:sym typeface="Wingdings"/>
              </a:rPr>
              <a:t> </a:t>
            </a:r>
            <a:r>
              <a:rPr lang="en-US" altLang="ja-JP" sz="3200" b="1" dirty="0" smtClean="0"/>
              <a:t>Teacher’s </a:t>
            </a:r>
            <a:r>
              <a:rPr lang="en-US" altLang="ja-JP" sz="3200" b="1" dirty="0"/>
              <a:t>Guide </a:t>
            </a:r>
            <a:endParaRPr kumimoji="1" lang="ja-JP" altLang="en-US" sz="3600" dirty="0"/>
          </a:p>
        </p:txBody>
      </p:sp>
      <p:sp>
        <p:nvSpPr>
          <p:cNvPr id="3" name="Text Placeholder 2"/>
          <p:cNvSpPr>
            <a:spLocks noGrp="1"/>
          </p:cNvSpPr>
          <p:nvPr>
            <p:ph type="body" sz="quarter" idx="14"/>
          </p:nvPr>
        </p:nvSpPr>
        <p:spPr>
          <a:xfrm>
            <a:off x="414867" y="217250"/>
            <a:ext cx="8424333" cy="828530"/>
          </a:xfrm>
        </p:spPr>
        <p:txBody>
          <a:bodyPr anchor="ctr">
            <a:normAutofit/>
          </a:bodyPr>
          <a:lstStyle/>
          <a:p>
            <a:pPr algn="l"/>
            <a:r>
              <a:rPr kumimoji="1" lang="en-US" altLang="ja-JP" sz="4400" dirty="0" smtClean="0">
                <a:latin typeface="+mj-lt"/>
              </a:rPr>
              <a:t>Program Development</a:t>
            </a:r>
            <a:endParaRPr kumimoji="1" lang="ja-JP" altLang="en-US" sz="4400" dirty="0">
              <a:latin typeface="+mj-lt"/>
            </a:endParaRPr>
          </a:p>
        </p:txBody>
      </p:sp>
      <p:pic>
        <p:nvPicPr>
          <p:cNvPr id="4" name="Picture 3"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xmlns="" val="26122219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Objectives and Syllabus</a:t>
            </a:r>
            <a:endParaRPr kumimoji="1" lang="ja-JP" altLang="en-US" dirty="0"/>
          </a:p>
        </p:txBody>
      </p:sp>
      <p:sp>
        <p:nvSpPr>
          <p:cNvPr id="3" name="Text Placeholder 2"/>
          <p:cNvSpPr>
            <a:spLocks noGrp="1"/>
          </p:cNvSpPr>
          <p:nvPr>
            <p:ph type="body" sz="quarter" idx="14"/>
          </p:nvPr>
        </p:nvSpPr>
        <p:spPr/>
        <p:txBody>
          <a:bodyPr/>
          <a:lstStyle/>
          <a:p>
            <a:r>
              <a:rPr kumimoji="1" lang="en-US" altLang="ja-JP" dirty="0" smtClean="0"/>
              <a:t>Program Development</a:t>
            </a:r>
            <a:endParaRPr kumimoji="1" lang="ja-JP" altLang="en-US" dirty="0"/>
          </a:p>
        </p:txBody>
      </p:sp>
      <p:pic>
        <p:nvPicPr>
          <p:cNvPr id="4" name="Picture 3"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xmlns="" val="33810399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Objectives and Syllabus</a:t>
            </a:r>
            <a:endParaRPr kumimoji="1" lang="ja-JP" altLang="en-US" dirty="0"/>
          </a:p>
        </p:txBody>
      </p:sp>
      <p:sp>
        <p:nvSpPr>
          <p:cNvPr id="3" name="Content Placeholder 2"/>
          <p:cNvSpPr>
            <a:spLocks noGrp="1"/>
          </p:cNvSpPr>
          <p:nvPr>
            <p:ph idx="1"/>
          </p:nvPr>
        </p:nvSpPr>
        <p:spPr/>
        <p:txBody>
          <a:bodyPr/>
          <a:lstStyle/>
          <a:p>
            <a:r>
              <a:rPr kumimoji="1" lang="en-US" altLang="ja-JP" dirty="0" smtClean="0"/>
              <a:t>Functional Syllabus</a:t>
            </a:r>
          </a:p>
          <a:p>
            <a:pPr lvl="1"/>
            <a:r>
              <a:rPr kumimoji="1" lang="en-US" altLang="ja-JP" dirty="0" smtClean="0"/>
              <a:t>Based on functions of language as they best fit the students’ needs (e.g. requesting information on job posting)</a:t>
            </a:r>
          </a:p>
          <a:p>
            <a:r>
              <a:rPr lang="en-US" altLang="ja-JP" dirty="0" smtClean="0"/>
              <a:t>Situational Syllabus</a:t>
            </a:r>
          </a:p>
          <a:p>
            <a:pPr lvl="1"/>
            <a:r>
              <a:rPr kumimoji="1" lang="en-US" altLang="ja-JP" dirty="0" smtClean="0"/>
              <a:t>Language in different contexts</a:t>
            </a:r>
          </a:p>
          <a:p>
            <a:pPr lvl="1"/>
            <a:r>
              <a:rPr lang="en-US" altLang="ja-JP" dirty="0" smtClean="0"/>
              <a:t>Based on specific situations (e.g. at the doctor’s office)</a:t>
            </a:r>
            <a:endParaRPr kumimoji="1" lang="ja-JP" altLang="en-US" dirty="0"/>
          </a:p>
        </p:txBody>
      </p:sp>
    </p:spTree>
    <p:extLst>
      <p:ext uri="{BB962C8B-B14F-4D97-AF65-F5344CB8AC3E}">
        <p14:creationId xmlns:p14="http://schemas.microsoft.com/office/powerpoint/2010/main" xmlns="" val="28026942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Functional &amp; Situational Categories</a:t>
            </a:r>
            <a:endParaRPr kumimoji="1" lang="ja-JP" altLang="en-US" dirty="0"/>
          </a:p>
        </p:txBody>
      </p:sp>
      <p:sp>
        <p:nvSpPr>
          <p:cNvPr id="3" name="Content Placeholder 2"/>
          <p:cNvSpPr>
            <a:spLocks noGrp="1"/>
          </p:cNvSpPr>
          <p:nvPr>
            <p:ph idx="1"/>
          </p:nvPr>
        </p:nvSpPr>
        <p:spPr>
          <a:xfrm>
            <a:off x="457200" y="1417638"/>
            <a:ext cx="8229600" cy="4861222"/>
          </a:xfrm>
        </p:spPr>
        <p:txBody>
          <a:bodyPr>
            <a:normAutofit fontScale="77500" lnSpcReduction="20000"/>
          </a:bodyPr>
          <a:lstStyle/>
          <a:p>
            <a:pPr marL="514350" indent="-514350">
              <a:buFont typeface="+mj-lt"/>
              <a:buAutoNum type="arabicPeriod"/>
            </a:pPr>
            <a:r>
              <a:rPr lang="en-US" altLang="ja-JP" dirty="0" smtClean="0"/>
              <a:t>Greetings </a:t>
            </a:r>
            <a:r>
              <a:rPr lang="en-US" altLang="ja-JP" dirty="0"/>
              <a:t>and Introductions</a:t>
            </a:r>
          </a:p>
          <a:p>
            <a:pPr marL="514350" indent="-514350">
              <a:buFont typeface="+mj-lt"/>
              <a:buAutoNum type="arabicPeriod"/>
            </a:pPr>
            <a:r>
              <a:rPr lang="en-US" altLang="ja-JP" dirty="0"/>
              <a:t>Forms and Documents</a:t>
            </a:r>
          </a:p>
          <a:p>
            <a:pPr marL="514350" indent="-514350">
              <a:buFont typeface="+mj-lt"/>
              <a:buAutoNum type="arabicPeriod"/>
            </a:pPr>
            <a:r>
              <a:rPr lang="en-US" altLang="ja-JP" dirty="0"/>
              <a:t>Personal Information</a:t>
            </a:r>
          </a:p>
          <a:p>
            <a:pPr marL="514350" indent="-514350">
              <a:buFont typeface="+mj-lt"/>
              <a:buAutoNum type="arabicPeriod"/>
            </a:pPr>
            <a:r>
              <a:rPr lang="en-US" altLang="ja-JP" dirty="0"/>
              <a:t>Directions</a:t>
            </a:r>
          </a:p>
          <a:p>
            <a:pPr marL="514350" indent="-514350">
              <a:buFont typeface="+mj-lt"/>
              <a:buAutoNum type="arabicPeriod"/>
            </a:pPr>
            <a:r>
              <a:rPr lang="en-US" altLang="ja-JP" dirty="0"/>
              <a:t>Events and Scheduling</a:t>
            </a:r>
          </a:p>
          <a:p>
            <a:pPr marL="514350" indent="-514350">
              <a:buFont typeface="+mj-lt"/>
              <a:buAutoNum type="arabicPeriod"/>
            </a:pPr>
            <a:r>
              <a:rPr lang="en-US" altLang="ja-JP" dirty="0"/>
              <a:t>Shopping</a:t>
            </a:r>
          </a:p>
          <a:p>
            <a:pPr marL="514350" indent="-514350">
              <a:buFont typeface="+mj-lt"/>
              <a:buAutoNum type="arabicPeriod"/>
            </a:pPr>
            <a:r>
              <a:rPr lang="en-US" altLang="ja-JP" dirty="0"/>
              <a:t>Phone Calls</a:t>
            </a:r>
          </a:p>
          <a:p>
            <a:pPr marL="514350" indent="-514350">
              <a:buFont typeface="+mj-lt"/>
              <a:buAutoNum type="arabicPeriod"/>
            </a:pPr>
            <a:r>
              <a:rPr lang="en-US" altLang="ja-JP" dirty="0" smtClean="0"/>
              <a:t>Jobs</a:t>
            </a:r>
          </a:p>
          <a:p>
            <a:pPr marL="514350" indent="-514350">
              <a:buFont typeface="+mj-lt"/>
              <a:buAutoNum type="arabicPeriod"/>
            </a:pPr>
            <a:r>
              <a:rPr lang="en-US" altLang="ja-JP" dirty="0" smtClean="0"/>
              <a:t>Job </a:t>
            </a:r>
            <a:r>
              <a:rPr lang="en-US" altLang="ja-JP" dirty="0"/>
              <a:t>Interviews </a:t>
            </a:r>
          </a:p>
          <a:p>
            <a:pPr marL="514350" indent="-514350">
              <a:buFont typeface="+mj-lt"/>
              <a:buAutoNum type="arabicPeriod"/>
            </a:pPr>
            <a:r>
              <a:rPr lang="en-US" altLang="ja-JP" dirty="0"/>
              <a:t>Medical Needs</a:t>
            </a:r>
          </a:p>
          <a:p>
            <a:pPr marL="514350" indent="-514350">
              <a:buFont typeface="+mj-lt"/>
              <a:buAutoNum type="arabicPeriod"/>
            </a:pPr>
            <a:r>
              <a:rPr lang="en-US" altLang="ja-JP" dirty="0"/>
              <a:t>Computer Literacy </a:t>
            </a:r>
            <a:r>
              <a:rPr lang="en-US" altLang="ja-JP" dirty="0" smtClean="0"/>
              <a:t>Skills</a:t>
            </a:r>
          </a:p>
          <a:p>
            <a:pPr marL="514350" indent="-514350">
              <a:buFont typeface="+mj-lt"/>
              <a:buAutoNum type="arabicPeriod"/>
            </a:pPr>
            <a:r>
              <a:rPr lang="en-US" altLang="ja-JP" dirty="0"/>
              <a:t>Setting up an Email Account </a:t>
            </a:r>
          </a:p>
          <a:p>
            <a:pPr marL="514350" indent="-514350">
              <a:buFont typeface="+mj-lt"/>
              <a:buAutoNum type="arabicPeriod"/>
            </a:pPr>
            <a:endParaRPr kumimoji="1" lang="ja-JP" altLang="en-US" dirty="0"/>
          </a:p>
        </p:txBody>
      </p:sp>
    </p:spTree>
    <p:extLst>
      <p:ext uri="{BB962C8B-B14F-4D97-AF65-F5344CB8AC3E}">
        <p14:creationId xmlns:p14="http://schemas.microsoft.com/office/powerpoint/2010/main" xmlns="" val="12296633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Sample Objectives</a:t>
            </a:r>
            <a:endParaRPr kumimoji="1" lang="ja-JP" alt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4254717144"/>
              </p:ext>
            </p:extLst>
          </p:nvPr>
        </p:nvGraphicFramePr>
        <p:xfrm>
          <a:off x="314115" y="1340303"/>
          <a:ext cx="8264330" cy="1986956"/>
        </p:xfrm>
        <a:graphic>
          <a:graphicData uri="http://schemas.openxmlformats.org/presentationml/2006/ole">
            <p:oleObj spid="_x0000_s6180" name="Document" r:id="rId3" imgW="5968780" imgH="1435047" progId="Word.Document.12">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1419957821"/>
              </p:ext>
            </p:extLst>
          </p:nvPr>
        </p:nvGraphicFramePr>
        <p:xfrm>
          <a:off x="314115" y="3184151"/>
          <a:ext cx="8355043" cy="2844270"/>
        </p:xfrm>
        <a:graphic>
          <a:graphicData uri="http://schemas.openxmlformats.org/presentationml/2006/ole">
            <p:oleObj spid="_x0000_s6181" name="Document" r:id="rId4" imgW="5968780" imgH="2031925" progId="Word.Document.12">
              <p:embed/>
            </p:oleObj>
          </a:graphicData>
        </a:graphic>
      </p:graphicFrame>
    </p:spTree>
    <p:extLst>
      <p:ext uri="{BB962C8B-B14F-4D97-AF65-F5344CB8AC3E}">
        <p14:creationId xmlns:p14="http://schemas.microsoft.com/office/powerpoint/2010/main" xmlns="" val="42158307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Materials</a:t>
            </a:r>
            <a:endParaRPr kumimoji="1" lang="ja-JP" altLang="en-US" dirty="0"/>
          </a:p>
        </p:txBody>
      </p:sp>
      <p:sp>
        <p:nvSpPr>
          <p:cNvPr id="3" name="Text Placeholder 2"/>
          <p:cNvSpPr>
            <a:spLocks noGrp="1"/>
          </p:cNvSpPr>
          <p:nvPr>
            <p:ph type="body" sz="quarter" idx="14"/>
          </p:nvPr>
        </p:nvSpPr>
        <p:spPr/>
        <p:txBody>
          <a:bodyPr/>
          <a:lstStyle/>
          <a:p>
            <a:r>
              <a:rPr kumimoji="1" lang="en-US" altLang="ja-JP" dirty="0" smtClean="0"/>
              <a:t>Program Development</a:t>
            </a:r>
            <a:endParaRPr kumimoji="1" lang="ja-JP" altLang="en-US" dirty="0"/>
          </a:p>
        </p:txBody>
      </p:sp>
      <p:pic>
        <p:nvPicPr>
          <p:cNvPr id="9" name="Picture 8"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xmlns="" val="41206246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2800" dirty="0" smtClean="0"/>
              <a:t>All-Star Book 1</a:t>
            </a:r>
            <a:endParaRPr kumimoji="1" lang="ja-JP" altLang="en-US" sz="2800" dirty="0"/>
          </a:p>
        </p:txBody>
      </p:sp>
      <p:sp>
        <p:nvSpPr>
          <p:cNvPr id="4" name="Text Placeholder 3"/>
          <p:cNvSpPr>
            <a:spLocks noGrp="1"/>
          </p:cNvSpPr>
          <p:nvPr>
            <p:ph type="body" sz="half" idx="2"/>
          </p:nvPr>
        </p:nvSpPr>
        <p:spPr/>
        <p:txBody>
          <a:bodyPr>
            <a:normAutofit/>
          </a:bodyPr>
          <a:lstStyle/>
          <a:p>
            <a:pPr marL="285750" indent="-285750">
              <a:buFont typeface="Arial"/>
              <a:buChar char="•"/>
            </a:pPr>
            <a:r>
              <a:rPr lang="en-US" altLang="ja-JP" sz="1800" dirty="0" smtClean="0"/>
              <a:t>Strengths</a:t>
            </a:r>
          </a:p>
          <a:p>
            <a:pPr marL="742950" lvl="1" indent="-285750">
              <a:buFont typeface="Arial"/>
              <a:buChar char="•"/>
            </a:pPr>
            <a:r>
              <a:rPr lang="en-US" altLang="ja-JP" sz="1600" dirty="0" smtClean="0"/>
              <a:t>Topics for survival English</a:t>
            </a:r>
          </a:p>
          <a:p>
            <a:pPr marL="742950" lvl="1" indent="-285750">
              <a:buFont typeface="Arial"/>
              <a:buChar char="•"/>
            </a:pPr>
            <a:r>
              <a:rPr lang="en-US" sz="1600" dirty="0" smtClean="0"/>
              <a:t>Images: source for discussion; make real-life connections (see to prior knowledge)</a:t>
            </a:r>
          </a:p>
          <a:p>
            <a:pPr marL="742950" lvl="1" indent="-285750">
              <a:buFont typeface="Arial"/>
              <a:buChar char="•"/>
            </a:pPr>
            <a:r>
              <a:rPr lang="en-US" altLang="ja-JP" sz="1600" dirty="0" smtClean="0"/>
              <a:t>Access to textbook and workbook</a:t>
            </a:r>
          </a:p>
          <a:p>
            <a:pPr marL="285750" indent="-285750">
              <a:buFont typeface="Arial"/>
              <a:buChar char="•"/>
            </a:pPr>
            <a:r>
              <a:rPr lang="en-US" altLang="ja-JP" sz="1800" dirty="0" smtClean="0"/>
              <a:t>Limitations</a:t>
            </a:r>
          </a:p>
          <a:p>
            <a:pPr marL="742950" lvl="1" indent="-285750">
              <a:buFont typeface="Arial"/>
              <a:buChar char="•"/>
            </a:pPr>
            <a:r>
              <a:rPr lang="en-US" sz="1600" dirty="0" smtClean="0"/>
              <a:t>Names and places were unfamiliar to the clients from Micronesia</a:t>
            </a:r>
            <a:endParaRPr lang="en-US" altLang="ja-JP" sz="1600" dirty="0" smtClean="0"/>
          </a:p>
        </p:txBody>
      </p:sp>
      <p:pic>
        <p:nvPicPr>
          <p:cNvPr id="9" name="Picture 8"/>
          <p:cNvPicPr>
            <a:picLocks noChangeAspect="1"/>
          </p:cNvPicPr>
          <p:nvPr/>
        </p:nvPicPr>
        <p:blipFill>
          <a:blip r:embed="rId3"/>
          <a:stretch>
            <a:fillRect/>
          </a:stretch>
        </p:blipFill>
        <p:spPr>
          <a:xfrm rot="1021796">
            <a:off x="5308025" y="526781"/>
            <a:ext cx="2907499" cy="3738214"/>
          </a:xfrm>
          <a:prstGeom prst="rect">
            <a:avLst/>
          </a:prstGeom>
        </p:spPr>
      </p:pic>
      <p:pic>
        <p:nvPicPr>
          <p:cNvPr id="10" name="Picture 9"/>
          <p:cNvPicPr>
            <a:picLocks noChangeAspect="1"/>
          </p:cNvPicPr>
          <p:nvPr/>
        </p:nvPicPr>
        <p:blipFill>
          <a:blip r:embed="rId4"/>
          <a:stretch>
            <a:fillRect/>
          </a:stretch>
        </p:blipFill>
        <p:spPr>
          <a:xfrm rot="20422344">
            <a:off x="4452078" y="2770640"/>
            <a:ext cx="2922206" cy="3759904"/>
          </a:xfrm>
          <a:prstGeom prst="rect">
            <a:avLst/>
          </a:prstGeom>
        </p:spPr>
      </p:pic>
      <p:sp>
        <p:nvSpPr>
          <p:cNvPr id="8" name="Snip Diagonal Corner Rectangle 7"/>
          <p:cNvSpPr/>
          <p:nvPr/>
        </p:nvSpPr>
        <p:spPr>
          <a:xfrm>
            <a:off x="4211156" y="918725"/>
            <a:ext cx="4042139" cy="4937223"/>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altLang="ja-JP" sz="2400" i="1" dirty="0" smtClean="0"/>
              <a:t>CHAPTER TITLES</a:t>
            </a:r>
          </a:p>
          <a:p>
            <a:pPr marL="457200" indent="-457200">
              <a:buFont typeface="Arial"/>
              <a:buChar char="•"/>
            </a:pPr>
            <a:r>
              <a:rPr lang="en-US" altLang="ja-JP" sz="2400" i="1" dirty="0" smtClean="0"/>
              <a:t>Meeting Your Classmates</a:t>
            </a:r>
          </a:p>
          <a:p>
            <a:pPr>
              <a:buFont typeface="Arial" pitchFamily="34" charset="0"/>
              <a:buChar char="•"/>
            </a:pPr>
            <a:r>
              <a:rPr lang="en-US" altLang="ja-JP" sz="2400" i="1" dirty="0" smtClean="0"/>
              <a:t> 	Getting Started</a:t>
            </a:r>
          </a:p>
          <a:p>
            <a:pPr>
              <a:buFont typeface="Arial" pitchFamily="34" charset="0"/>
              <a:buChar char="•"/>
            </a:pPr>
            <a:r>
              <a:rPr lang="en-US" altLang="ja-JP" sz="2400" i="1" dirty="0" smtClean="0"/>
              <a:t> 	Time and Money</a:t>
            </a:r>
          </a:p>
          <a:p>
            <a:pPr>
              <a:buFont typeface="Arial" pitchFamily="34" charset="0"/>
              <a:buChar char="•"/>
            </a:pPr>
            <a:r>
              <a:rPr lang="en-US" altLang="ja-JP" sz="2400" i="1" dirty="0" smtClean="0"/>
              <a:t> 	Calendars</a:t>
            </a:r>
          </a:p>
          <a:p>
            <a:pPr>
              <a:buFont typeface="Arial" pitchFamily="34" charset="0"/>
              <a:buChar char="•"/>
            </a:pPr>
            <a:r>
              <a:rPr lang="en-US" altLang="ja-JP" sz="2400" i="1" dirty="0" smtClean="0"/>
              <a:t> 	Health</a:t>
            </a:r>
          </a:p>
          <a:p>
            <a:pPr>
              <a:buFont typeface="Arial" pitchFamily="34" charset="0"/>
              <a:buChar char="•"/>
            </a:pPr>
            <a:r>
              <a:rPr lang="en-US" altLang="ja-JP" sz="2400" i="1" dirty="0" smtClean="0"/>
              <a:t> 	Work</a:t>
            </a:r>
          </a:p>
          <a:p>
            <a:endParaRPr lang="en-US" altLang="ja-JP" i="1" dirty="0" smtClean="0"/>
          </a:p>
        </p:txBody>
      </p:sp>
    </p:spTree>
    <p:extLst>
      <p:ext uri="{BB962C8B-B14F-4D97-AF65-F5344CB8AC3E}">
        <p14:creationId xmlns:p14="http://schemas.microsoft.com/office/powerpoint/2010/main" xmlns="" val="368623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2400" dirty="0" smtClean="0"/>
              <a:t>Downtown 1: English for Work and Life</a:t>
            </a:r>
            <a:endParaRPr kumimoji="1" lang="ja-JP" altLang="en-US" sz="2400" dirty="0"/>
          </a:p>
        </p:txBody>
      </p:sp>
      <p:pic>
        <p:nvPicPr>
          <p:cNvPr id="6" name="Content Placeholder 5"/>
          <p:cNvPicPr>
            <a:picLocks noGrp="1" noChangeAspect="1"/>
          </p:cNvPicPr>
          <p:nvPr>
            <p:ph idx="1"/>
          </p:nvPr>
        </p:nvPicPr>
        <p:blipFill>
          <a:blip r:embed="rId3"/>
          <a:srcRect l="-11813" r="-11813"/>
          <a:stretch>
            <a:fillRect/>
          </a:stretch>
        </p:blipFill>
        <p:spPr>
          <a:xfrm rot="20062081">
            <a:off x="3919241" y="553722"/>
            <a:ext cx="3866009" cy="4034096"/>
          </a:xfrm>
        </p:spPr>
      </p:pic>
      <p:sp>
        <p:nvSpPr>
          <p:cNvPr id="4" name="Text Placeholder 3"/>
          <p:cNvSpPr>
            <a:spLocks noGrp="1"/>
          </p:cNvSpPr>
          <p:nvPr>
            <p:ph type="body" sz="half" idx="2"/>
          </p:nvPr>
        </p:nvSpPr>
        <p:spPr/>
        <p:txBody>
          <a:bodyPr>
            <a:normAutofit lnSpcReduction="10000"/>
          </a:bodyPr>
          <a:lstStyle/>
          <a:p>
            <a:pPr marL="285750" indent="-285750">
              <a:buFont typeface="Arial"/>
              <a:buChar char="•"/>
            </a:pPr>
            <a:r>
              <a:rPr kumimoji="1" lang="en-US" altLang="ja-JP" sz="1800" dirty="0" smtClean="0"/>
              <a:t>Strengths</a:t>
            </a:r>
          </a:p>
          <a:p>
            <a:pPr marL="742950" lvl="1" indent="-285750">
              <a:buFont typeface="Arial"/>
              <a:buChar char="•"/>
            </a:pPr>
            <a:r>
              <a:rPr lang="en-US" altLang="ja-JP" sz="1600" dirty="0" smtClean="0"/>
              <a:t>Topics for survival English</a:t>
            </a:r>
          </a:p>
          <a:p>
            <a:pPr marL="742950" lvl="1" indent="-285750">
              <a:buFont typeface="Arial"/>
              <a:buChar char="•"/>
            </a:pPr>
            <a:r>
              <a:rPr kumimoji="1" lang="en-US" altLang="ja-JP" sz="1600" dirty="0" smtClean="0"/>
              <a:t>Activities complement the chapters well</a:t>
            </a:r>
          </a:p>
          <a:p>
            <a:pPr marL="742950" lvl="1" indent="-285750">
              <a:buFont typeface="Arial"/>
              <a:buChar char="•"/>
            </a:pPr>
            <a:r>
              <a:rPr lang="en-US" altLang="ja-JP" sz="1600" dirty="0" smtClean="0"/>
              <a:t>Access to textbook and workbook</a:t>
            </a:r>
          </a:p>
          <a:p>
            <a:pPr marL="285750" indent="-285750">
              <a:buFont typeface="Arial"/>
              <a:buChar char="•"/>
            </a:pPr>
            <a:r>
              <a:rPr kumimoji="1" lang="en-US" altLang="ja-JP" sz="1800" dirty="0" smtClean="0"/>
              <a:t>Limitations</a:t>
            </a:r>
          </a:p>
          <a:p>
            <a:pPr marL="742950" lvl="1" indent="-285750">
              <a:buFont typeface="Arial"/>
              <a:buChar char="•"/>
            </a:pPr>
            <a:r>
              <a:rPr lang="en-US" altLang="ja-JP" sz="1600" dirty="0" smtClean="0"/>
              <a:t>Directed to Spanish speaking audiences (Character names)</a:t>
            </a:r>
          </a:p>
          <a:p>
            <a:pPr marL="742950" lvl="1" indent="-285750">
              <a:buFont typeface="Arial"/>
              <a:buChar char="•"/>
            </a:pPr>
            <a:r>
              <a:rPr kumimoji="1" lang="en-US" altLang="ja-JP" sz="1600" dirty="0" smtClean="0"/>
              <a:t>Some activities may focus too much on grammar</a:t>
            </a:r>
          </a:p>
          <a:p>
            <a:pPr marL="285750" indent="-285750">
              <a:buFont typeface="Arial"/>
              <a:buChar char="•"/>
            </a:pPr>
            <a:endParaRPr kumimoji="1" lang="ja-JP" altLang="en-US" sz="1800" dirty="0"/>
          </a:p>
        </p:txBody>
      </p:sp>
      <p:pic>
        <p:nvPicPr>
          <p:cNvPr id="7" name="Picture 6"/>
          <p:cNvPicPr>
            <a:picLocks noChangeAspect="1"/>
          </p:cNvPicPr>
          <p:nvPr/>
        </p:nvPicPr>
        <p:blipFill>
          <a:blip r:embed="rId4"/>
          <a:stretch>
            <a:fillRect/>
          </a:stretch>
        </p:blipFill>
        <p:spPr>
          <a:xfrm rot="1084754">
            <a:off x="5194840" y="2536635"/>
            <a:ext cx="2946985" cy="3827254"/>
          </a:xfrm>
          <a:prstGeom prst="rect">
            <a:avLst/>
          </a:prstGeom>
        </p:spPr>
      </p:pic>
      <p:sp>
        <p:nvSpPr>
          <p:cNvPr id="8" name="Snip Diagonal Corner Rectangle 7"/>
          <p:cNvSpPr/>
          <p:nvPr/>
        </p:nvSpPr>
        <p:spPr>
          <a:xfrm>
            <a:off x="4241896" y="971969"/>
            <a:ext cx="4042139" cy="4937223"/>
          </a:xfrm>
          <a:prstGeom prst="snip2Diag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altLang="ja-JP" sz="2400" i="1" dirty="0" smtClean="0"/>
              <a:t>CHAPTER TITLES</a:t>
            </a:r>
          </a:p>
          <a:p>
            <a:pPr marL="285750" indent="-285750">
              <a:buFont typeface="Arial"/>
              <a:buChar char="•"/>
            </a:pPr>
            <a:r>
              <a:rPr lang="en-US" altLang="ja-JP" sz="2400" i="1" dirty="0" smtClean="0"/>
              <a:t>Personal Information</a:t>
            </a:r>
            <a:endParaRPr lang="en-US" altLang="ja-JP" sz="2400" i="1" dirty="0"/>
          </a:p>
          <a:p>
            <a:pPr marL="285750" indent="-285750">
              <a:buFont typeface="Arial"/>
              <a:buChar char="•"/>
            </a:pPr>
            <a:r>
              <a:rPr lang="en-US" altLang="ja-JP" sz="2400" i="1" dirty="0" smtClean="0"/>
              <a:t>Shopping</a:t>
            </a:r>
            <a:endParaRPr lang="en-US" altLang="ja-JP" sz="2400" i="1" dirty="0"/>
          </a:p>
          <a:p>
            <a:pPr marL="285750" indent="-285750">
              <a:buFont typeface="Arial"/>
              <a:buChar char="•"/>
            </a:pPr>
            <a:r>
              <a:rPr lang="en-US" altLang="ja-JP" sz="2400" i="1" dirty="0" smtClean="0"/>
              <a:t> Time</a:t>
            </a:r>
          </a:p>
          <a:p>
            <a:pPr marL="285750" indent="-285750">
              <a:buFont typeface="Arial"/>
              <a:buChar char="•"/>
            </a:pPr>
            <a:r>
              <a:rPr lang="en-US" altLang="ja-JP" sz="2400" i="1" dirty="0" smtClean="0"/>
              <a:t> </a:t>
            </a:r>
            <a:r>
              <a:rPr lang="en-US" altLang="ja-JP" sz="2400" i="1" dirty="0"/>
              <a:t>Busy </a:t>
            </a:r>
            <a:r>
              <a:rPr lang="en-US" altLang="ja-JP" sz="2400" i="1" dirty="0" smtClean="0"/>
              <a:t>Lives</a:t>
            </a:r>
            <a:endParaRPr lang="en-US" altLang="ja-JP" sz="2400" i="1" dirty="0"/>
          </a:p>
          <a:p>
            <a:pPr marL="285750" indent="-285750">
              <a:buFont typeface="Arial"/>
              <a:buChar char="•"/>
            </a:pPr>
            <a:r>
              <a:rPr lang="en-US" altLang="ja-JP" sz="2400" i="1" dirty="0" smtClean="0"/>
              <a:t>The Community</a:t>
            </a:r>
            <a:endParaRPr lang="en-US" altLang="ja-JP" sz="2400" i="1" dirty="0"/>
          </a:p>
          <a:p>
            <a:pPr marL="285750" indent="-285750">
              <a:buFont typeface="Arial"/>
              <a:buChar char="•"/>
            </a:pPr>
            <a:r>
              <a:rPr lang="en-US" altLang="ja-JP" sz="2400" i="1" dirty="0" smtClean="0"/>
              <a:t>Housing</a:t>
            </a:r>
          </a:p>
          <a:p>
            <a:pPr marL="285750" indent="-285750">
              <a:buFont typeface="Arial"/>
              <a:buChar char="•"/>
            </a:pPr>
            <a:r>
              <a:rPr lang="en-US" altLang="ja-JP" sz="2400" i="1" dirty="0" smtClean="0"/>
              <a:t>Health </a:t>
            </a:r>
            <a:r>
              <a:rPr lang="en-US" altLang="ja-JP" sz="2400" i="1" dirty="0"/>
              <a:t>and </a:t>
            </a:r>
            <a:r>
              <a:rPr lang="en-US" altLang="ja-JP" sz="2400" i="1" dirty="0" smtClean="0"/>
              <a:t>Safety</a:t>
            </a:r>
            <a:endParaRPr lang="en-US" altLang="ja-JP" sz="2400" i="1" dirty="0"/>
          </a:p>
          <a:p>
            <a:pPr marL="285750" indent="-285750">
              <a:buFont typeface="Arial"/>
              <a:buChar char="•"/>
            </a:pPr>
            <a:r>
              <a:rPr lang="en-US" altLang="ja-JP" sz="2400" i="1" dirty="0" smtClean="0"/>
              <a:t>Food</a:t>
            </a:r>
          </a:p>
          <a:p>
            <a:pPr marL="285750" indent="-285750">
              <a:buFont typeface="Arial"/>
              <a:buChar char="•"/>
            </a:pPr>
            <a:r>
              <a:rPr lang="en-US" altLang="ja-JP" sz="2400" i="1" dirty="0" smtClean="0"/>
              <a:t>Work </a:t>
            </a:r>
            <a:endParaRPr kumimoji="1" lang="ja-JP" altLang="en-US" sz="2400" dirty="0"/>
          </a:p>
        </p:txBody>
      </p:sp>
    </p:spTree>
    <p:extLst>
      <p:ext uri="{BB962C8B-B14F-4D97-AF65-F5344CB8AC3E}">
        <p14:creationId xmlns:p14="http://schemas.microsoft.com/office/powerpoint/2010/main" xmlns="" val="23514723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Other textbooks for adult ESP learners:</a:t>
            </a:r>
            <a:endParaRPr kumimoji="1" lang="ja-JP" altLang="en-US" dirty="0"/>
          </a:p>
        </p:txBody>
      </p:sp>
      <p:sp>
        <p:nvSpPr>
          <p:cNvPr id="5" name="Title 1"/>
          <p:cNvSpPr txBox="1">
            <a:spLocks/>
          </p:cNvSpPr>
          <p:nvPr/>
        </p:nvSpPr>
        <p:spPr>
          <a:xfrm>
            <a:off x="228600" y="1734128"/>
            <a:ext cx="3008313" cy="3044966"/>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t>Workplace/Workforce English</a:t>
            </a:r>
            <a:endParaRPr lang="ja-JP" altLang="en-US" sz="4400" dirty="0"/>
          </a:p>
        </p:txBody>
      </p:sp>
      <p:pic>
        <p:nvPicPr>
          <p:cNvPr id="6" name="Picture 5" descr="Add_Textbooks Tables.docx-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31128" y="791963"/>
            <a:ext cx="5194384" cy="5775877"/>
          </a:xfrm>
          <a:prstGeom prst="rect">
            <a:avLst/>
          </a:prstGeom>
        </p:spPr>
      </p:pic>
    </p:spTree>
    <p:extLst>
      <p:ext uri="{BB962C8B-B14F-4D97-AF65-F5344CB8AC3E}">
        <p14:creationId xmlns:p14="http://schemas.microsoft.com/office/powerpoint/2010/main" xmlns="" val="11226889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152400"/>
            <a:ext cx="6784411" cy="699890"/>
          </a:xfrm>
        </p:spPr>
        <p:txBody>
          <a:bodyPr>
            <a:noAutofit/>
          </a:bodyPr>
          <a:lstStyle/>
          <a:p>
            <a:r>
              <a:rPr kumimoji="1" lang="en-US" altLang="ja-JP" sz="4400" b="1" i="0" dirty="0" smtClean="0">
                <a:solidFill>
                  <a:schemeClr val="accent4">
                    <a:lumMod val="60000"/>
                    <a:lumOff val="40000"/>
                  </a:schemeClr>
                </a:solidFill>
                <a:latin typeface="+mj-lt"/>
                <a:cs typeface="Chalkboard"/>
              </a:rPr>
              <a:t>Presentation Overview</a:t>
            </a:r>
            <a:endParaRPr kumimoji="1" lang="ja-JP" altLang="en-US" sz="4400" b="1" i="0" dirty="0">
              <a:solidFill>
                <a:schemeClr val="accent4">
                  <a:lumMod val="60000"/>
                  <a:lumOff val="40000"/>
                </a:schemeClr>
              </a:solidFill>
              <a:latin typeface="+mj-lt"/>
              <a:cs typeface="Chalkboard"/>
            </a:endParaRPr>
          </a:p>
        </p:txBody>
      </p:sp>
      <p:sp>
        <p:nvSpPr>
          <p:cNvPr id="3" name="Text Placeholder 2"/>
          <p:cNvSpPr>
            <a:spLocks noGrp="1"/>
          </p:cNvSpPr>
          <p:nvPr>
            <p:ph type="body" sz="half" idx="2"/>
          </p:nvPr>
        </p:nvSpPr>
        <p:spPr>
          <a:xfrm>
            <a:off x="1219200" y="1203231"/>
            <a:ext cx="7391400" cy="5247425"/>
          </a:xfrm>
        </p:spPr>
        <p:txBody>
          <a:bodyPr>
            <a:normAutofit/>
          </a:bodyPr>
          <a:lstStyle/>
          <a:p>
            <a:pPr marL="342900" lvl="0" indent="-342900">
              <a:lnSpc>
                <a:spcPct val="120000"/>
              </a:lnSpc>
              <a:buFont typeface="Wingdings" charset="2"/>
              <a:buChar char="l"/>
            </a:pPr>
            <a:r>
              <a:rPr lang="en-US" altLang="ja-JP" sz="2400" dirty="0">
                <a:latin typeface="Chalkboard"/>
                <a:cs typeface="Chalkboard"/>
              </a:rPr>
              <a:t>Literature Review </a:t>
            </a:r>
            <a:endParaRPr lang="en-US" altLang="ja-JP" sz="2400" dirty="0" smtClean="0">
              <a:latin typeface="Chalkboard"/>
              <a:cs typeface="Chalkboard"/>
            </a:endParaRPr>
          </a:p>
          <a:p>
            <a:pPr marL="342900" lvl="0" indent="-342900">
              <a:lnSpc>
                <a:spcPct val="120000"/>
              </a:lnSpc>
              <a:buFont typeface="Wingdings" charset="2"/>
              <a:buChar char="l"/>
            </a:pPr>
            <a:r>
              <a:rPr lang="en-US" altLang="ja-JP" sz="2400" dirty="0" smtClean="0">
                <a:latin typeface="Chalkboard"/>
                <a:cs typeface="Chalkboard"/>
              </a:rPr>
              <a:t>Needs </a:t>
            </a:r>
            <a:r>
              <a:rPr lang="en-US" altLang="ja-JP" sz="2400" dirty="0">
                <a:latin typeface="Chalkboard"/>
                <a:cs typeface="Chalkboard"/>
              </a:rPr>
              <a:t>Analysis</a:t>
            </a:r>
          </a:p>
          <a:p>
            <a:pPr marL="977900" lvl="0" indent="-342900">
              <a:lnSpc>
                <a:spcPct val="120000"/>
              </a:lnSpc>
              <a:buFont typeface="Wingdings" charset="2"/>
              <a:buChar char="l"/>
            </a:pPr>
            <a:r>
              <a:rPr lang="en-US" altLang="ja-JP" dirty="0" smtClean="0">
                <a:solidFill>
                  <a:srgbClr val="F8B878"/>
                </a:solidFill>
                <a:latin typeface="Chalkboard"/>
                <a:cs typeface="Chalkboard"/>
              </a:rPr>
              <a:t>Methodology</a:t>
            </a:r>
            <a:endParaRPr lang="en-US" altLang="ja-JP" dirty="0">
              <a:solidFill>
                <a:srgbClr val="F8B878"/>
              </a:solidFill>
              <a:latin typeface="Chalkboard"/>
              <a:cs typeface="Chalkboard"/>
            </a:endParaRPr>
          </a:p>
          <a:p>
            <a:pPr marL="977900" lvl="0" indent="-342900">
              <a:lnSpc>
                <a:spcPct val="120000"/>
              </a:lnSpc>
              <a:buFont typeface="Wingdings" charset="2"/>
              <a:buChar char="l"/>
            </a:pPr>
            <a:r>
              <a:rPr lang="en-US" altLang="ja-JP" dirty="0" smtClean="0">
                <a:solidFill>
                  <a:srgbClr val="F8B878"/>
                </a:solidFill>
                <a:latin typeface="Chalkboard"/>
                <a:cs typeface="Chalkboard"/>
              </a:rPr>
              <a:t>Procedure </a:t>
            </a:r>
          </a:p>
          <a:p>
            <a:pPr marL="977900" lvl="0" indent="-342900">
              <a:lnSpc>
                <a:spcPct val="120000"/>
              </a:lnSpc>
              <a:buFont typeface="Wingdings" charset="2"/>
              <a:buChar char="l"/>
            </a:pPr>
            <a:r>
              <a:rPr lang="en-US" altLang="ja-JP" dirty="0" smtClean="0">
                <a:solidFill>
                  <a:srgbClr val="F8B878"/>
                </a:solidFill>
                <a:latin typeface="Chalkboard"/>
                <a:cs typeface="Chalkboard"/>
              </a:rPr>
              <a:t>Results</a:t>
            </a:r>
          </a:p>
          <a:p>
            <a:pPr marL="977900" lvl="0" indent="-342900">
              <a:lnSpc>
                <a:spcPct val="120000"/>
              </a:lnSpc>
              <a:buFont typeface="Wingdings" charset="2"/>
              <a:buChar char="l"/>
            </a:pPr>
            <a:r>
              <a:rPr lang="en-US" altLang="ja-JP" dirty="0" smtClean="0">
                <a:solidFill>
                  <a:srgbClr val="F8B878"/>
                </a:solidFill>
                <a:latin typeface="Chalkboard"/>
                <a:cs typeface="Chalkboard"/>
              </a:rPr>
              <a:t>Discussion </a:t>
            </a:r>
            <a:r>
              <a:rPr lang="en-US" altLang="ja-JP" dirty="0">
                <a:solidFill>
                  <a:srgbClr val="F8B878"/>
                </a:solidFill>
                <a:latin typeface="Chalkboard"/>
                <a:cs typeface="Chalkboard"/>
              </a:rPr>
              <a:t>of Needs </a:t>
            </a:r>
            <a:r>
              <a:rPr lang="en-US" altLang="ja-JP" dirty="0" smtClean="0">
                <a:solidFill>
                  <a:srgbClr val="F8B878"/>
                </a:solidFill>
                <a:latin typeface="Chalkboard"/>
                <a:cs typeface="Chalkboard"/>
              </a:rPr>
              <a:t>Analysis</a:t>
            </a:r>
            <a:endParaRPr lang="en-US" altLang="ja-JP" dirty="0">
              <a:solidFill>
                <a:srgbClr val="F8B878"/>
              </a:solidFill>
              <a:latin typeface="Chalkboard"/>
              <a:cs typeface="Chalkboard"/>
            </a:endParaRPr>
          </a:p>
          <a:p>
            <a:pPr marL="342900" lvl="0" indent="-342900">
              <a:lnSpc>
                <a:spcPct val="120000"/>
              </a:lnSpc>
              <a:buFont typeface="Wingdings" charset="2"/>
              <a:buChar char="l"/>
            </a:pPr>
            <a:r>
              <a:rPr lang="en-US" altLang="ja-JP" sz="2400" dirty="0" smtClean="0">
                <a:latin typeface="Chalkboard"/>
                <a:cs typeface="Chalkboard"/>
              </a:rPr>
              <a:t>Program Development</a:t>
            </a:r>
          </a:p>
          <a:p>
            <a:pPr marL="920750" lvl="1" indent="-285750">
              <a:lnSpc>
                <a:spcPct val="120000"/>
              </a:lnSpc>
              <a:buFont typeface="Wingdings" charset="2"/>
              <a:buChar char="l"/>
            </a:pPr>
            <a:r>
              <a:rPr lang="en-US" altLang="ja-JP" sz="2000" dirty="0" smtClean="0">
                <a:solidFill>
                  <a:srgbClr val="F8B878"/>
                </a:solidFill>
                <a:latin typeface="Chalkboard"/>
                <a:cs typeface="Chalkboard"/>
              </a:rPr>
              <a:t>Objectives </a:t>
            </a:r>
            <a:r>
              <a:rPr lang="en-US" altLang="ja-JP" sz="2000" dirty="0">
                <a:solidFill>
                  <a:srgbClr val="F8B878"/>
                </a:solidFill>
                <a:latin typeface="Chalkboard"/>
                <a:cs typeface="Chalkboard"/>
              </a:rPr>
              <a:t>and Syllabus  </a:t>
            </a:r>
          </a:p>
          <a:p>
            <a:pPr marL="920750" lvl="1" indent="-285750">
              <a:lnSpc>
                <a:spcPct val="120000"/>
              </a:lnSpc>
              <a:buFont typeface="Wingdings" charset="2"/>
              <a:buChar char="l"/>
            </a:pPr>
            <a:r>
              <a:rPr lang="en-US" altLang="ja-JP" sz="2000" dirty="0" smtClean="0">
                <a:solidFill>
                  <a:srgbClr val="F8B878"/>
                </a:solidFill>
                <a:latin typeface="Chalkboard"/>
                <a:cs typeface="Chalkboard"/>
              </a:rPr>
              <a:t>Materials</a:t>
            </a:r>
            <a:endParaRPr lang="en-US" altLang="ja-JP" sz="2000" dirty="0">
              <a:solidFill>
                <a:srgbClr val="F8B878"/>
              </a:solidFill>
              <a:latin typeface="Chalkboard"/>
              <a:cs typeface="Chalkboard"/>
            </a:endParaRPr>
          </a:p>
          <a:p>
            <a:pPr marL="920750" lvl="1" indent="-285750">
              <a:lnSpc>
                <a:spcPct val="120000"/>
              </a:lnSpc>
              <a:buFont typeface="Wingdings" charset="2"/>
              <a:buChar char="l"/>
            </a:pPr>
            <a:r>
              <a:rPr lang="en-US" altLang="ja-JP" sz="2000" dirty="0" smtClean="0">
                <a:solidFill>
                  <a:srgbClr val="F8B878"/>
                </a:solidFill>
                <a:latin typeface="Chalkboard"/>
                <a:cs typeface="Chalkboard"/>
              </a:rPr>
              <a:t>Teacher’s Guide</a:t>
            </a:r>
          </a:p>
          <a:p>
            <a:pPr marL="342900" lvl="0" indent="-342900">
              <a:lnSpc>
                <a:spcPct val="120000"/>
              </a:lnSpc>
              <a:buFont typeface="Wingdings" charset="2"/>
              <a:buChar char="l"/>
            </a:pPr>
            <a:r>
              <a:rPr lang="en-US" altLang="ja-JP" sz="2400" dirty="0" smtClean="0">
                <a:latin typeface="Chalkboard"/>
                <a:cs typeface="Chalkboard"/>
              </a:rPr>
              <a:t>Final Thoughts</a:t>
            </a:r>
            <a:r>
              <a:rPr lang="en-US" altLang="ja-JP" sz="2400" dirty="0">
                <a:latin typeface="Chalkboard"/>
                <a:cs typeface="Chalkboard"/>
              </a:rPr>
              <a:t> </a:t>
            </a:r>
            <a:r>
              <a:rPr lang="en-US" altLang="ja-JP" sz="2400" dirty="0" smtClean="0">
                <a:latin typeface="Chalkboard"/>
                <a:cs typeface="Chalkboard"/>
              </a:rPr>
              <a:t>&amp; Questions</a:t>
            </a:r>
            <a:endParaRPr lang="en-US" altLang="ja-JP" sz="2400" dirty="0">
              <a:latin typeface="Chalkboard"/>
              <a:cs typeface="Chalkboard"/>
            </a:endParaRPr>
          </a:p>
          <a:p>
            <a:endParaRPr kumimoji="1" lang="ja-JP" altLang="en-US" dirty="0"/>
          </a:p>
        </p:txBody>
      </p:sp>
      <p:pic>
        <p:nvPicPr>
          <p:cNvPr id="5" name="Picture 4"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6249167" y="4700987"/>
            <a:ext cx="2559024" cy="2559024"/>
          </a:xfrm>
          <a:prstGeom prst="rect">
            <a:avLst/>
          </a:prstGeom>
        </p:spPr>
      </p:pic>
    </p:spTree>
    <p:extLst>
      <p:ext uri="{BB962C8B-B14F-4D97-AF65-F5344CB8AC3E}">
        <p14:creationId xmlns:p14="http://schemas.microsoft.com/office/powerpoint/2010/main" xmlns="" val="13804478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Other textbooks for adult ESP learners:</a:t>
            </a:r>
            <a:endParaRPr kumimoji="1" lang="ja-JP" altLang="en-US" dirty="0"/>
          </a:p>
        </p:txBody>
      </p:sp>
      <p:sp>
        <p:nvSpPr>
          <p:cNvPr id="5" name="Title 1"/>
          <p:cNvSpPr txBox="1">
            <a:spLocks/>
          </p:cNvSpPr>
          <p:nvPr/>
        </p:nvSpPr>
        <p:spPr>
          <a:xfrm>
            <a:off x="228600" y="1734128"/>
            <a:ext cx="3008313" cy="3044966"/>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t>Workplace/Workforce English</a:t>
            </a:r>
            <a:endParaRPr lang="ja-JP" altLang="en-US" sz="4400" dirty="0"/>
          </a:p>
        </p:txBody>
      </p:sp>
      <p:pic>
        <p:nvPicPr>
          <p:cNvPr id="4" name="Picture 3" descr="Add_Textbooks Tables.docx-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14270" y="896223"/>
            <a:ext cx="5224899" cy="5521417"/>
          </a:xfrm>
          <a:prstGeom prst="rect">
            <a:avLst/>
          </a:prstGeom>
        </p:spPr>
      </p:pic>
    </p:spTree>
    <p:extLst>
      <p:ext uri="{BB962C8B-B14F-4D97-AF65-F5344CB8AC3E}">
        <p14:creationId xmlns:p14="http://schemas.microsoft.com/office/powerpoint/2010/main" xmlns="" val="42812437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Teacher’s Guide</a:t>
            </a:r>
            <a:endParaRPr kumimoji="1" lang="ja-JP" altLang="en-US" dirty="0"/>
          </a:p>
        </p:txBody>
      </p:sp>
      <p:sp>
        <p:nvSpPr>
          <p:cNvPr id="3" name="Text Placeholder 2"/>
          <p:cNvSpPr>
            <a:spLocks noGrp="1"/>
          </p:cNvSpPr>
          <p:nvPr>
            <p:ph type="body" sz="quarter" idx="14"/>
          </p:nvPr>
        </p:nvSpPr>
        <p:spPr/>
        <p:txBody>
          <a:bodyPr/>
          <a:lstStyle/>
          <a:p>
            <a:r>
              <a:rPr kumimoji="1" lang="en-US" altLang="ja-JP" dirty="0" smtClean="0"/>
              <a:t>Program Development</a:t>
            </a:r>
            <a:endParaRPr kumimoji="1" lang="ja-JP" altLang="en-US" dirty="0"/>
          </a:p>
        </p:txBody>
      </p:sp>
      <p:pic>
        <p:nvPicPr>
          <p:cNvPr id="5" name="Picture 4" descr="Teacher_s Guide TITLE PG.pdf (1 pag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467338">
            <a:off x="4538407" y="1528946"/>
            <a:ext cx="3179509" cy="4312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66004_500.gif"/>
          <p:cNvPicPr>
            <a:picLocks noChangeAspect="1"/>
          </p:cNvPicPr>
          <p:nvPr/>
        </p:nvPicPr>
        <p:blipFill>
          <a:blip r:embed="rId3">
            <a:duotone>
              <a:prstClr val="black"/>
              <a:srgbClr val="FFFFFF">
                <a:tint val="45000"/>
                <a:satMod val="400000"/>
              </a:srgbClr>
            </a:duotone>
            <a:extLst>
              <a:ext uri="{BEBA8EAE-BF5A-486C-A8C5-ECC9F3942E4B}">
                <a14:imgProps xmlns:a14="http://schemas.microsoft.com/office/drawing/2010/main" xmlns="">
                  <a14:imgLayer r:embed="rId4">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xmlns="" val="39020962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5376" y="1041926"/>
            <a:ext cx="9638545" cy="5974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Title 3"/>
          <p:cNvSpPr>
            <a:spLocks noGrp="1"/>
          </p:cNvSpPr>
          <p:nvPr>
            <p:ph type="title"/>
          </p:nvPr>
        </p:nvSpPr>
        <p:spPr/>
        <p:txBody>
          <a:bodyPr>
            <a:noAutofit/>
          </a:bodyPr>
          <a:lstStyle/>
          <a:p>
            <a:r>
              <a:rPr lang="en-US" altLang="ja-JP" sz="3600" dirty="0" smtClean="0"/>
              <a:t>Teacher’s Guide: Table of Contents</a:t>
            </a:r>
            <a:endParaRPr kumimoji="1" lang="ja-JP" altLang="en-US" sz="3600" dirty="0"/>
          </a:p>
        </p:txBody>
      </p:sp>
      <p:pic>
        <p:nvPicPr>
          <p:cNvPr id="2" name="Picture 1" descr="Teacher_s Guide TOC.docx.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36157" y="1041926"/>
            <a:ext cx="4377529" cy="5339881"/>
          </a:xfrm>
          <a:prstGeom prst="rect">
            <a:avLst/>
          </a:prstGeom>
        </p:spPr>
      </p:pic>
      <p:pic>
        <p:nvPicPr>
          <p:cNvPr id="3" name="Picture 2" descr="Teacher_s Guide TOC.docx-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72321" y="1172168"/>
            <a:ext cx="3985648" cy="4118872"/>
          </a:xfrm>
          <a:prstGeom prst="rect">
            <a:avLst/>
          </a:prstGeom>
        </p:spPr>
      </p:pic>
      <p:pic>
        <p:nvPicPr>
          <p:cNvPr id="6" name="Picture 5" descr="Teacher_s Guide TOC.pdf (1 page).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4391" y="1172169"/>
            <a:ext cx="1025342" cy="5356160"/>
          </a:xfrm>
          <a:prstGeom prst="rect">
            <a:avLst/>
          </a:prstGeom>
        </p:spPr>
      </p:pic>
    </p:spTree>
    <p:extLst>
      <p:ext uri="{BB962C8B-B14F-4D97-AF65-F5344CB8AC3E}">
        <p14:creationId xmlns:p14="http://schemas.microsoft.com/office/powerpoint/2010/main" xmlns="" val="21991882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Final Thoughts</a:t>
            </a:r>
            <a:endParaRPr kumimoji="1" lang="ja-JP" altLang="en-US" dirty="0"/>
          </a:p>
        </p:txBody>
      </p:sp>
      <p:sp>
        <p:nvSpPr>
          <p:cNvPr id="3" name="Text Placeholder 2"/>
          <p:cNvSpPr>
            <a:spLocks noGrp="1"/>
          </p:cNvSpPr>
          <p:nvPr>
            <p:ph type="body" sz="quarter" idx="14"/>
          </p:nvPr>
        </p:nvSpPr>
        <p:spPr/>
        <p:txBody>
          <a:bodyPr/>
          <a:lstStyle/>
          <a:p>
            <a:r>
              <a:rPr kumimoji="1" lang="en-US" altLang="ja-JP" dirty="0" smtClean="0"/>
              <a:t>Program Development</a:t>
            </a:r>
            <a:endParaRPr kumimoji="1" lang="ja-JP" altLang="en-US" dirty="0"/>
          </a:p>
        </p:txBody>
      </p:sp>
      <p:pic>
        <p:nvPicPr>
          <p:cNvPr id="4" name="Picture 3"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xmlns="" val="35145131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04" y="935846"/>
            <a:ext cx="7284337" cy="4294867"/>
          </a:xfrm>
        </p:spPr>
        <p:txBody>
          <a:bodyPr>
            <a:noAutofit/>
          </a:bodyPr>
          <a:lstStyle/>
          <a:p>
            <a:pPr algn="ctr"/>
            <a:r>
              <a:rPr lang="en-US" altLang="ja-JP" sz="3600" b="1" dirty="0" smtClean="0">
                <a:solidFill>
                  <a:schemeClr val="accent6"/>
                </a:solidFill>
                <a:latin typeface="+mn-lt"/>
                <a:cs typeface="Chalkboard"/>
              </a:rPr>
              <a:t>NEED FOR VOLUNTEERS! </a:t>
            </a:r>
            <a:br>
              <a:rPr lang="en-US" altLang="ja-JP" sz="3600" b="1" dirty="0" smtClean="0">
                <a:solidFill>
                  <a:schemeClr val="accent6"/>
                </a:solidFill>
                <a:latin typeface="+mn-lt"/>
                <a:cs typeface="Chalkboard"/>
              </a:rPr>
            </a:br>
            <a:r>
              <a:rPr lang="en-US" altLang="ja-JP" sz="3200" dirty="0" smtClean="0">
                <a:latin typeface="+mn-lt"/>
                <a:cs typeface="Chalkboard"/>
              </a:rPr>
              <a:t>The future of this program is dependent on skilled volunteers, like you, to serve as teachers. Please contact us or Barbara Cooney in the SLS Department for more information on how you can help.</a:t>
            </a:r>
            <a:endParaRPr kumimoji="1" lang="ja-JP" altLang="en-US" sz="2000" dirty="0">
              <a:latin typeface="+mn-lt"/>
            </a:endParaRPr>
          </a:p>
        </p:txBody>
      </p:sp>
      <p:pic>
        <p:nvPicPr>
          <p:cNvPr id="3" name="Picture 2" descr="hawaii-islands-clip-art.png"/>
          <p:cNvPicPr>
            <a:picLocks noChangeAspect="1"/>
          </p:cNvPicPr>
          <p:nvPr/>
        </p:nvPicPr>
        <p:blipFill>
          <a:blip r:embed="rId2">
            <a:lum bright="70000" contrast="-70000"/>
            <a:extLst>
              <a:ext uri="{BEBA8EAE-BF5A-486C-A8C5-ECC9F3942E4B}">
                <a14:imgProps xmlns:a14="http://schemas.microsoft.com/office/drawing/2010/main" xmlns="">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6299925" y="-116981"/>
            <a:ext cx="3034147" cy="1750469"/>
          </a:xfrm>
          <a:prstGeom prst="rect">
            <a:avLst/>
          </a:prstGeom>
        </p:spPr>
      </p:pic>
      <p:sp>
        <p:nvSpPr>
          <p:cNvPr id="4" name="TextBox 3"/>
          <p:cNvSpPr txBox="1"/>
          <p:nvPr/>
        </p:nvSpPr>
        <p:spPr>
          <a:xfrm>
            <a:off x="2205789" y="6099660"/>
            <a:ext cx="5106737" cy="584776"/>
          </a:xfrm>
          <a:prstGeom prst="rect">
            <a:avLst/>
          </a:prstGeom>
          <a:noFill/>
        </p:spPr>
        <p:txBody>
          <a:bodyPr wrap="square" rtlCol="0">
            <a:spAutoFit/>
          </a:bodyPr>
          <a:lstStyle/>
          <a:p>
            <a:pPr algn="ctr"/>
            <a:r>
              <a:rPr kumimoji="1" lang="en-US" altLang="ja-JP" sz="3200" dirty="0" smtClean="0">
                <a:latin typeface="Century Gothic"/>
                <a:cs typeface="Century Gothic"/>
              </a:rPr>
              <a:t>www.ihshawaii.org</a:t>
            </a:r>
            <a:endParaRPr kumimoji="1" lang="ja-JP" altLang="en-US" sz="3200" dirty="0">
              <a:latin typeface="Century Gothic"/>
              <a:cs typeface="Century Gothic"/>
            </a:endParaRPr>
          </a:p>
        </p:txBody>
      </p:sp>
    </p:spTree>
    <p:extLst>
      <p:ext uri="{BB962C8B-B14F-4D97-AF65-F5344CB8AC3E}">
        <p14:creationId xmlns:p14="http://schemas.microsoft.com/office/powerpoint/2010/main" xmlns="" val="35651112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kumimoji="1" lang="en-US" altLang="ja-JP" sz="3600" b="1" dirty="0" smtClean="0">
                <a:solidFill>
                  <a:srgbClr val="F79646"/>
                </a:solidFill>
              </a:rPr>
              <a:t>References</a:t>
            </a:r>
            <a:endParaRPr kumimoji="1" lang="ja-JP" altLang="en-US" sz="3600" b="1" dirty="0">
              <a:solidFill>
                <a:srgbClr val="F79646"/>
              </a:solidFill>
            </a:endParaRPr>
          </a:p>
        </p:txBody>
      </p:sp>
      <p:pic>
        <p:nvPicPr>
          <p:cNvPr id="5" name="Picture 4" descr="hawaii-islands-clip-art.png"/>
          <p:cNvPicPr>
            <a:picLocks noChangeAspect="1"/>
          </p:cNvPicPr>
          <p:nvPr/>
        </p:nvPicPr>
        <p:blipFill>
          <a:blip r:embed="rId2">
            <a:duotone>
              <a:schemeClr val="accent4">
                <a:shade val="45000"/>
                <a:satMod val="135000"/>
              </a:schemeClr>
              <a:prstClr val="white"/>
            </a:duotone>
            <a:alphaModFix amt="30000"/>
            <a:extLst>
              <a:ext uri="{BEBA8EAE-BF5A-486C-A8C5-ECC9F3942E4B}">
                <a14:imgProps xmlns:a14="http://schemas.microsoft.com/office/drawing/2010/main" xmlns="">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aintBrush/>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457200" y="914400"/>
            <a:ext cx="8229600" cy="4718380"/>
          </a:xfrm>
          <a:prstGeom prst="rect">
            <a:avLst/>
          </a:prstGeom>
        </p:spPr>
      </p:pic>
      <p:sp>
        <p:nvSpPr>
          <p:cNvPr id="3" name="Content Placeholder 2"/>
          <p:cNvSpPr>
            <a:spLocks noGrp="1"/>
          </p:cNvSpPr>
          <p:nvPr>
            <p:ph idx="1"/>
          </p:nvPr>
        </p:nvSpPr>
        <p:spPr>
          <a:xfrm>
            <a:off x="457200" y="919018"/>
            <a:ext cx="8229600" cy="5135563"/>
          </a:xfrm>
        </p:spPr>
        <p:txBody>
          <a:bodyPr>
            <a:noAutofit/>
          </a:bodyPr>
          <a:lstStyle/>
          <a:p>
            <a:pPr marL="350838" indent="-350838">
              <a:buNone/>
            </a:pPr>
            <a:r>
              <a:rPr lang="en-US" altLang="ja-JP" sz="1300" dirty="0"/>
              <a:t>Belcher, D. (2006). Teaching to Perceived Needs and Imagined Futures in Worlds, Study, and Everyday Life. </a:t>
            </a:r>
            <a:r>
              <a:rPr lang="en-US" altLang="ja-JP" sz="1300" i="1" dirty="0"/>
              <a:t>TESOL Quarterly, 40</a:t>
            </a:r>
            <a:r>
              <a:rPr lang="en-US" altLang="ja-JP" sz="1300" dirty="0"/>
              <a:t>(1), 133-156.</a:t>
            </a:r>
          </a:p>
          <a:p>
            <a:pPr marL="350838" indent="-350838">
              <a:buNone/>
            </a:pPr>
            <a:r>
              <a:rPr lang="en-US" altLang="ja-JP" sz="1300" dirty="0"/>
              <a:t>Brown, J. D.  (1995).  </a:t>
            </a:r>
            <a:r>
              <a:rPr lang="en-US" altLang="ja-JP" sz="1300" i="1" dirty="0"/>
              <a:t>The elements of language curriculum:  A systematic approach to program development.</a:t>
            </a:r>
            <a:r>
              <a:rPr lang="en-US" altLang="ja-JP" sz="1300" dirty="0"/>
              <a:t>  Boston, MA:  </a:t>
            </a:r>
            <a:r>
              <a:rPr lang="en-US" altLang="ja-JP" sz="1300" dirty="0" err="1"/>
              <a:t>Heinle</a:t>
            </a:r>
            <a:r>
              <a:rPr lang="en-US" altLang="ja-JP" sz="1300" dirty="0"/>
              <a:t> &amp; </a:t>
            </a:r>
            <a:r>
              <a:rPr lang="en-US" altLang="ja-JP" sz="1300" dirty="0" err="1"/>
              <a:t>Heinle</a:t>
            </a:r>
            <a:r>
              <a:rPr lang="en-US" altLang="ja-JP" sz="1300" dirty="0"/>
              <a:t> Publishers.</a:t>
            </a:r>
          </a:p>
          <a:p>
            <a:pPr marL="350838" indent="-350838">
              <a:buNone/>
            </a:pPr>
            <a:r>
              <a:rPr lang="en-US" altLang="ja-JP" sz="1300" dirty="0"/>
              <a:t>Brown, J. D. (2001).  </a:t>
            </a:r>
            <a:r>
              <a:rPr lang="en-US" altLang="ja-JP" sz="1300" i="1" dirty="0"/>
              <a:t>Using surveys in language programs.</a:t>
            </a:r>
            <a:r>
              <a:rPr lang="en-US" altLang="ja-JP" sz="1300" dirty="0"/>
              <a:t>  Cambridge, England: Cambridge University Press.</a:t>
            </a:r>
          </a:p>
          <a:p>
            <a:pPr marL="350838" indent="-350838">
              <a:buNone/>
            </a:pPr>
            <a:r>
              <a:rPr lang="en-US" altLang="ja-JP" sz="1300" dirty="0" err="1"/>
              <a:t>Celce</a:t>
            </a:r>
            <a:r>
              <a:rPr lang="en-US" altLang="ja-JP" sz="1300" dirty="0"/>
              <a:t>-Murcia, M. (2007). Rethinking the role of communicative competence in language teaching. In E. A. </a:t>
            </a:r>
            <a:r>
              <a:rPr lang="en-US" altLang="ja-JP" sz="1300" dirty="0" err="1"/>
              <a:t>Soler</a:t>
            </a:r>
            <a:r>
              <a:rPr lang="en-US" altLang="ja-JP" sz="1300" dirty="0"/>
              <a:t>, &amp; M. P. S. </a:t>
            </a:r>
            <a:r>
              <a:rPr lang="en-US" altLang="ja-JP" sz="1300" dirty="0" err="1"/>
              <a:t>Jorda</a:t>
            </a:r>
            <a:r>
              <a:rPr lang="en-US" altLang="ja-JP" sz="1300" dirty="0"/>
              <a:t> (Eds.), </a:t>
            </a:r>
            <a:r>
              <a:rPr lang="en-US" altLang="ja-JP" sz="1300" i="1" dirty="0"/>
              <a:t>Intercultural language use and language learning</a:t>
            </a:r>
            <a:r>
              <a:rPr lang="en-US" altLang="ja-JP" sz="1300" dirty="0"/>
              <a:t> (pp. 41-57). Dordrecht: Springer.</a:t>
            </a:r>
          </a:p>
          <a:p>
            <a:pPr marL="350838" indent="-350838">
              <a:buNone/>
            </a:pPr>
            <a:r>
              <a:rPr lang="en-US" altLang="ja-JP" sz="1300" dirty="0"/>
              <a:t>Denzin, N. K. (1994). The art and politics of interpretation.  In N. K. Denzin &amp; Y. S. Lincoln (Eds.),  </a:t>
            </a:r>
            <a:r>
              <a:rPr lang="en-US" altLang="ja-JP" sz="1300" i="1" dirty="0"/>
              <a:t>Handbook of qualitative research</a:t>
            </a:r>
            <a:r>
              <a:rPr lang="en-US" altLang="ja-JP" sz="1300" dirty="0"/>
              <a:t> (pp. 500-515).  Thousand Oaks, </a:t>
            </a:r>
            <a:r>
              <a:rPr lang="en-US" altLang="ja-JP" sz="1300" dirty="0" err="1"/>
              <a:t>CA:Sage</a:t>
            </a:r>
            <a:r>
              <a:rPr lang="en-US" altLang="ja-JP" sz="1300" dirty="0"/>
              <a:t>.</a:t>
            </a:r>
          </a:p>
          <a:p>
            <a:pPr marL="350838" indent="-350838">
              <a:buNone/>
            </a:pPr>
            <a:r>
              <a:rPr lang="en-US" altLang="ja-JP" sz="1300" dirty="0"/>
              <a:t>Frye, D. (1999). Participatory Education as a Critical Framework for an Immigrant Women’s ESL Class. </a:t>
            </a:r>
            <a:r>
              <a:rPr lang="en-US" altLang="ja-JP" sz="1300" i="1" dirty="0"/>
              <a:t>TESOL Quarterly</a:t>
            </a:r>
            <a:r>
              <a:rPr lang="en-US" altLang="ja-JP" sz="1300" dirty="0"/>
              <a:t>, 33(3), 501-513.</a:t>
            </a:r>
          </a:p>
          <a:p>
            <a:pPr marL="350838" indent="-350838">
              <a:buNone/>
            </a:pPr>
            <a:r>
              <a:rPr lang="en-US" altLang="ja-JP" sz="1300" dirty="0" err="1"/>
              <a:t>Grieco</a:t>
            </a:r>
            <a:r>
              <a:rPr lang="en-US" altLang="ja-JP" sz="1300" dirty="0"/>
              <a:t>, E. M. (2003).  The Federated States of Micronesia: The "Push" to Migrate.  The Migration Policy Institute.  Retrieved from </a:t>
            </a:r>
            <a:r>
              <a:rPr lang="en-US" altLang="ja-JP" sz="1300" u="sng" dirty="0">
                <a:hlinkClick r:id="rId4"/>
              </a:rPr>
              <a:t>http://www.migrationinformation.org/Feature/display.cfm?ID=143</a:t>
            </a:r>
            <a:endParaRPr lang="en-US" altLang="ja-JP" sz="1300" dirty="0"/>
          </a:p>
          <a:p>
            <a:pPr marL="350838" indent="-350838">
              <a:buNone/>
            </a:pPr>
            <a:r>
              <a:rPr lang="en-US" altLang="ja-JP" sz="1300" dirty="0"/>
              <a:t>Hezel, F. X, &amp; Samuel, E.  (2006, November 10).  Micronesians abroad.  The </a:t>
            </a:r>
            <a:r>
              <a:rPr lang="en-US" altLang="ja-JP" sz="1300" i="1" dirty="0"/>
              <a:t>Micronesian Counselor</a:t>
            </a:r>
            <a:r>
              <a:rPr lang="en-US" altLang="ja-JP" sz="1300" dirty="0"/>
              <a:t>, 64.  Retrieved from </a:t>
            </a:r>
            <a:r>
              <a:rPr lang="en-US" altLang="ja-JP" sz="1300" u="sng" dirty="0">
                <a:hlinkClick r:id="rId5"/>
              </a:rPr>
              <a:t>http://www.micsem.org/pubs/counselor/pdf/mc64.pdf</a:t>
            </a:r>
            <a:endParaRPr lang="en-US" altLang="ja-JP" sz="1300" dirty="0"/>
          </a:p>
          <a:p>
            <a:pPr marL="350838" indent="-350838">
              <a:buNone/>
            </a:pPr>
            <a:r>
              <a:rPr lang="en-US" altLang="ja-JP" sz="1300" dirty="0" err="1"/>
              <a:t>Hyon</a:t>
            </a:r>
            <a:r>
              <a:rPr lang="en-US" altLang="ja-JP" sz="1300" dirty="0"/>
              <a:t>, S. (1996). Genre in three traditions: Implications for ESL. </a:t>
            </a:r>
            <a:r>
              <a:rPr lang="en-US" altLang="ja-JP" sz="1300" i="1" dirty="0"/>
              <a:t>TESOL Quarterly, </a:t>
            </a:r>
            <a:r>
              <a:rPr lang="en-US" altLang="ja-JP" sz="1300" dirty="0"/>
              <a:t>30(4),  693-722.</a:t>
            </a:r>
          </a:p>
          <a:p>
            <a:pPr marL="350838" indent="-350838">
              <a:buNone/>
            </a:pPr>
            <a:r>
              <a:rPr lang="en-US" altLang="ja-JP" sz="1300" dirty="0" err="1"/>
              <a:t>Kaur</a:t>
            </a:r>
            <a:r>
              <a:rPr lang="en-US" altLang="ja-JP" sz="1300" dirty="0"/>
              <a:t>, S. (2007). ESP course design: Matching learner needs to aims. </a:t>
            </a:r>
            <a:r>
              <a:rPr lang="en-US" altLang="ja-JP" sz="1300" i="1" dirty="0"/>
              <a:t>English for Specific Purposes, 6(1).</a:t>
            </a:r>
            <a:endParaRPr lang="en-US" altLang="ja-JP" sz="1300" dirty="0"/>
          </a:p>
          <a:p>
            <a:pPr marL="350838" indent="-350838">
              <a:buNone/>
            </a:pPr>
            <a:r>
              <a:rPr lang="en-US" altLang="ja-JP" sz="1300" dirty="0"/>
              <a:t>LaFrance, A. (2009, February 25). Legal Aliens: The new face of immigration. </a:t>
            </a:r>
            <a:r>
              <a:rPr lang="en-US" altLang="ja-JP" sz="1300" i="1" dirty="0"/>
              <a:t>Honolulu Weekly.</a:t>
            </a:r>
            <a:r>
              <a:rPr lang="en-US" altLang="ja-JP" sz="1300" dirty="0"/>
              <a:t> Retrieved from </a:t>
            </a:r>
            <a:r>
              <a:rPr lang="en-US" altLang="ja-JP" sz="1300" u="sng" dirty="0">
                <a:hlinkClick r:id="rId6"/>
              </a:rPr>
              <a:t>http://honoluluweekly.com/cover/2009/02/legal-aliens/</a:t>
            </a:r>
            <a:endParaRPr lang="en-US" altLang="ja-JP" sz="1300" dirty="0"/>
          </a:p>
          <a:p>
            <a:pPr marL="350838" indent="-350838">
              <a:buNone/>
            </a:pPr>
            <a:r>
              <a:rPr lang="en-US" altLang="ja-JP" sz="1300" dirty="0"/>
              <a:t>Lee, L., Tanaka, G., &amp; Velasco, S. (2011). </a:t>
            </a:r>
            <a:r>
              <a:rPr lang="en-US" altLang="ja-JP" sz="1300" i="1" dirty="0"/>
              <a:t>All-Star</a:t>
            </a:r>
            <a:r>
              <a:rPr lang="en-US" altLang="ja-JP" sz="1300" dirty="0"/>
              <a:t>, second edition. McGraw-Hill: New York.</a:t>
            </a:r>
          </a:p>
          <a:p>
            <a:pPr marL="350838" indent="-350838">
              <a:buNone/>
            </a:pPr>
            <a:r>
              <a:rPr lang="en-US" altLang="ja-JP" sz="1300" dirty="0"/>
              <a:t>Migrant Policy Institute. (2003).  Migration facts, stats, and maps: Hawaii social and demographic characteristics.  Retrieved from </a:t>
            </a:r>
            <a:r>
              <a:rPr lang="en-US" altLang="ja-JP" sz="1300" u="sng" dirty="0">
                <a:hlinkClick r:id="rId7"/>
              </a:rPr>
              <a:t>http://www.migrationinformation.org/datahub/state.cfm?ID=HI</a:t>
            </a:r>
            <a:r>
              <a:rPr lang="en-US" altLang="ja-JP" sz="1300" dirty="0"/>
              <a:t> </a:t>
            </a:r>
          </a:p>
          <a:p>
            <a:pPr marL="0" indent="0">
              <a:buNone/>
            </a:pPr>
            <a:endParaRPr kumimoji="1" lang="ja-JP" altLang="en-US" sz="1600" dirty="0"/>
          </a:p>
        </p:txBody>
      </p:sp>
    </p:spTree>
    <p:extLst>
      <p:ext uri="{BB962C8B-B14F-4D97-AF65-F5344CB8AC3E}">
        <p14:creationId xmlns:p14="http://schemas.microsoft.com/office/powerpoint/2010/main" xmlns="" val="27761863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199" y="457200"/>
            <a:ext cx="8214772" cy="5668963"/>
          </a:xfrm>
        </p:spPr>
        <p:txBody>
          <a:bodyPr>
            <a:noAutofit/>
          </a:bodyPr>
          <a:lstStyle/>
          <a:p>
            <a:pPr marL="350838" indent="-350838">
              <a:buNone/>
            </a:pPr>
            <a:r>
              <a:rPr lang="en-US" altLang="ja-JP" sz="1300" dirty="0"/>
              <a:t>Miller, J. C. (2004). Recommended textbooks for use in the adult ESL classroom.  Retrieved from </a:t>
            </a:r>
            <a:r>
              <a:rPr lang="en-US" altLang="ja-JP" sz="1300" u="sng" dirty="0">
                <a:hlinkClick r:id="rId2"/>
              </a:rPr>
              <a:t>http://www.cde.state.co.us/pdf/ESLTextRecs1105Rev.pdf</a:t>
            </a:r>
            <a:endParaRPr lang="en-US" altLang="ja-JP" sz="1300" dirty="0"/>
          </a:p>
          <a:p>
            <a:pPr marL="350838" indent="-350838">
              <a:buNone/>
            </a:pPr>
            <a:r>
              <a:rPr lang="en-US" altLang="ja-JP" sz="1300" dirty="0"/>
              <a:t>National Center for Education Statistics. (2004). Participation of adults in English as a second language classes: 1994–1995. Washington, DC: Author. Retrieved from </a:t>
            </a:r>
            <a:r>
              <a:rPr lang="en-US" altLang="ja-JP" sz="1300" u="sng" dirty="0">
                <a:hlinkClick r:id="rId3"/>
              </a:rPr>
              <a:t>http://nces.ed.gov/pubs97/web/97319t.asp</a:t>
            </a:r>
            <a:endParaRPr lang="en-US" altLang="ja-JP" sz="1300" dirty="0"/>
          </a:p>
          <a:p>
            <a:pPr marL="350838" indent="-350838">
              <a:buNone/>
            </a:pPr>
            <a:r>
              <a:rPr lang="en-US" altLang="ja-JP" sz="1300" dirty="0" err="1"/>
              <a:t>Nunan</a:t>
            </a:r>
            <a:r>
              <a:rPr lang="en-US" altLang="ja-JP" sz="1300" dirty="0"/>
              <a:t>, D. (1988). </a:t>
            </a:r>
            <a:r>
              <a:rPr lang="en-US" altLang="ja-JP" sz="1300" i="1" dirty="0"/>
              <a:t>The learner centered curriculum</a:t>
            </a:r>
            <a:r>
              <a:rPr lang="en-US" altLang="ja-JP" sz="1300" dirty="0"/>
              <a:t>. Cambridge: CUP</a:t>
            </a:r>
          </a:p>
          <a:p>
            <a:pPr marL="350838" indent="-350838">
              <a:buNone/>
            </a:pPr>
            <a:r>
              <a:rPr lang="en-US" altLang="ja-JP" sz="1300" dirty="0" err="1"/>
              <a:t>Nunan</a:t>
            </a:r>
            <a:r>
              <a:rPr lang="en-US" altLang="ja-JP" sz="1300" dirty="0"/>
              <a:t>, D. (1990). Using learner data in curriculum development. </a:t>
            </a:r>
            <a:r>
              <a:rPr lang="en-US" altLang="ja-JP" sz="1300" i="1" dirty="0"/>
              <a:t>ESP Journal, </a:t>
            </a:r>
            <a:r>
              <a:rPr lang="en-US" altLang="ja-JP" sz="1300" dirty="0"/>
              <a:t>9, 17-32. </a:t>
            </a:r>
          </a:p>
          <a:p>
            <a:pPr marL="350838" indent="-350838">
              <a:buNone/>
            </a:pPr>
            <a:r>
              <a:rPr lang="en-US" altLang="ja-JP" sz="1300" dirty="0"/>
              <a:t>Omori, J., </a:t>
            </a:r>
            <a:r>
              <a:rPr lang="en-US" altLang="ja-JP" sz="1300" dirty="0" err="1"/>
              <a:t>Kleinschmidt</a:t>
            </a:r>
            <a:r>
              <a:rPr lang="en-US" altLang="ja-JP" sz="1300" dirty="0"/>
              <a:t>, C., Lee, E., </a:t>
            </a:r>
            <a:r>
              <a:rPr lang="en-US" altLang="ja-JP" sz="1300" dirty="0" err="1"/>
              <a:t>Linshield</a:t>
            </a:r>
            <a:r>
              <a:rPr lang="en-US" altLang="ja-JP" sz="1300" dirty="0"/>
              <a:t>, T., </a:t>
            </a:r>
            <a:r>
              <a:rPr lang="en-US" altLang="ja-JP" sz="1300" dirty="0" err="1"/>
              <a:t>Kuribayashi</a:t>
            </a:r>
            <a:r>
              <a:rPr lang="en-US" altLang="ja-JP" sz="1300" dirty="0"/>
              <a:t>, T., &amp; D. Lee. (2007). Reasons for Homelessness among Micronesians at a Transitional Shelter in Hawai’i. </a:t>
            </a:r>
            <a:r>
              <a:rPr lang="en-US" altLang="ja-JP" sz="1300" i="1" dirty="0"/>
              <a:t>Developing Human Resources in the Pacific, 14</a:t>
            </a:r>
            <a:r>
              <a:rPr lang="en-US" altLang="ja-JP" sz="1300" dirty="0"/>
              <a:t>(1), 212-217.</a:t>
            </a:r>
          </a:p>
          <a:p>
            <a:pPr marL="350838" indent="-350838">
              <a:buNone/>
            </a:pPr>
            <a:r>
              <a:rPr lang="en-US" altLang="ja-JP" sz="1300" dirty="0" err="1"/>
              <a:t>Pobutsky</a:t>
            </a:r>
            <a:r>
              <a:rPr lang="en-US" altLang="ja-JP" sz="1300" dirty="0"/>
              <a:t>, A., </a:t>
            </a:r>
            <a:r>
              <a:rPr lang="en-US" altLang="ja-JP" sz="1300" dirty="0" err="1"/>
              <a:t>Buenconsejo-Lum</a:t>
            </a:r>
            <a:r>
              <a:rPr lang="en-US" altLang="ja-JP" sz="1300" dirty="0"/>
              <a:t>, L., Chow, C., </a:t>
            </a:r>
            <a:r>
              <a:rPr lang="en-US" altLang="ja-JP" sz="1300" dirty="0" err="1"/>
              <a:t>Palafox</a:t>
            </a:r>
            <a:r>
              <a:rPr lang="en-US" altLang="ja-JP" sz="1300" dirty="0"/>
              <a:t>, N. &amp; G. </a:t>
            </a:r>
            <a:r>
              <a:rPr lang="en-US" altLang="ja-JP" sz="1300" dirty="0" err="1"/>
              <a:t>Maskarinec</a:t>
            </a:r>
            <a:r>
              <a:rPr lang="en-US" altLang="ja-JP" sz="1300" dirty="0"/>
              <a:t>. (2005). Micronesian Migrants in Hawaii: Health Issues and Culturally Appropriate, Community-Based Solutions. </a:t>
            </a:r>
            <a:r>
              <a:rPr lang="en-US" altLang="ja-JP" sz="1300" i="1" dirty="0"/>
              <a:t>Californian Journal of Health Promotion, 3</a:t>
            </a:r>
            <a:r>
              <a:rPr lang="en-US" altLang="ja-JP" sz="1300" dirty="0"/>
              <a:t>(4), 59-72.  Retrieved from http://www2.hawaii.edu/~</a:t>
            </a:r>
            <a:r>
              <a:rPr lang="en-US" altLang="ja-JP" sz="1300" dirty="0" err="1"/>
              <a:t>lbuencon</a:t>
            </a:r>
            <a:r>
              <a:rPr lang="en-US" altLang="ja-JP" sz="1300" dirty="0"/>
              <a:t>/2005%20CJPH%20Micronesian%20Migrants%20in%20Hawaii.pdf</a:t>
            </a:r>
          </a:p>
          <a:p>
            <a:pPr marL="350838" indent="-350838">
              <a:buNone/>
            </a:pPr>
            <a:r>
              <a:rPr lang="en-US" altLang="ja-JP" sz="1300" dirty="0"/>
              <a:t>Richards, J. (2001). </a:t>
            </a:r>
            <a:r>
              <a:rPr lang="en-US" altLang="ja-JP" sz="1300" i="1" dirty="0"/>
              <a:t>Curriculum development in language teaching. </a:t>
            </a:r>
            <a:r>
              <a:rPr lang="en-US" altLang="ja-JP" sz="1300" dirty="0"/>
              <a:t>Cambridge: CUP.</a:t>
            </a:r>
          </a:p>
          <a:p>
            <a:pPr marL="350838" indent="-350838">
              <a:buNone/>
            </a:pPr>
            <a:r>
              <a:rPr lang="en-US" altLang="ja-JP" sz="1300" dirty="0" err="1"/>
              <a:t>Skilton</a:t>
            </a:r>
            <a:r>
              <a:rPr lang="en-US" altLang="ja-JP" sz="1300" dirty="0"/>
              <a:t>-Sylvester, E., &amp; Carlo, M. (1998). “I want to learn English”: Examining the goals and motivations of adult ESL students in three Philadelphia learning sites (Technical Report No. TR98-08). Philadelphia: National Center for Adult Literacy. Retrieved from http://</a:t>
            </a:r>
            <a:r>
              <a:rPr lang="en-US" altLang="ja-JP" sz="1300" dirty="0" err="1"/>
              <a:t>literacyonline.org</a:t>
            </a:r>
            <a:r>
              <a:rPr lang="en-US" altLang="ja-JP" sz="1300" dirty="0"/>
              <a:t>/products/</a:t>
            </a:r>
            <a:r>
              <a:rPr lang="en-US" altLang="ja-JP" sz="1300" dirty="0" err="1"/>
              <a:t>ncal</a:t>
            </a:r>
            <a:r>
              <a:rPr lang="en-US" altLang="ja-JP" sz="1300" dirty="0"/>
              <a:t>/</a:t>
            </a:r>
            <a:r>
              <a:rPr lang="en-US" altLang="ja-JP" sz="1300" dirty="0" err="1"/>
              <a:t>pdf</a:t>
            </a:r>
            <a:r>
              <a:rPr lang="en-US" altLang="ja-JP" sz="1300" dirty="0"/>
              <a:t>/TR9808.pdf</a:t>
            </a:r>
          </a:p>
          <a:p>
            <a:pPr marL="350838" indent="-350838">
              <a:buNone/>
            </a:pPr>
            <a:r>
              <a:rPr lang="en-US" altLang="ja-JP" sz="1300" dirty="0"/>
              <a:t>Status of Micronesian migrants:</a:t>
            </a:r>
            <a:r>
              <a:rPr lang="en-US" altLang="ja-JP" sz="1300" b="1" dirty="0"/>
              <a:t> </a:t>
            </a:r>
            <a:r>
              <a:rPr lang="en-US" altLang="ja-JP" sz="1300" dirty="0"/>
              <a:t>A study of the impact of the compacts of free association</a:t>
            </a:r>
            <a:r>
              <a:rPr lang="en-US" altLang="ja-JP" sz="1300" b="1" dirty="0"/>
              <a:t> </a:t>
            </a:r>
            <a:r>
              <a:rPr lang="en-US" altLang="ja-JP" sz="1300" dirty="0"/>
              <a:t>based of censuses of Micronesian migrants to Hawaii, Guam and the</a:t>
            </a:r>
            <a:r>
              <a:rPr lang="en-US" altLang="ja-JP" sz="1300" b="1" dirty="0"/>
              <a:t> </a:t>
            </a:r>
            <a:r>
              <a:rPr lang="en-US" altLang="ja-JP" sz="1300" dirty="0"/>
              <a:t>Commonwealth of the Northern Mariana Islands.  (2003).  U.S. Office of Insular Affairs.  Retrieved from </a:t>
            </a:r>
            <a:r>
              <a:rPr lang="en-US" altLang="ja-JP" sz="1300" u="sng" dirty="0">
                <a:hlinkClick r:id="rId4"/>
              </a:rPr>
              <a:t>http://www.pacificweb.org</a:t>
            </a:r>
            <a:endParaRPr lang="en-US" altLang="ja-JP" sz="1300" dirty="0"/>
          </a:p>
          <a:p>
            <a:pPr marL="350838" indent="-350838">
              <a:buNone/>
            </a:pPr>
            <a:r>
              <a:rPr lang="en-US" altLang="ja-JP" sz="1300" dirty="0" smtClean="0"/>
              <a:t>U.S</a:t>
            </a:r>
            <a:r>
              <a:rPr lang="en-US" altLang="ja-JP" sz="1300" dirty="0"/>
              <a:t>. Census Bureau. (2010a). Profile of the foreign-born population in the United States.  Washington, DC: Author. Retrieved from </a:t>
            </a:r>
            <a:r>
              <a:rPr lang="en-US" altLang="ja-JP" sz="1300" u="sng" dirty="0">
                <a:hlinkClick r:id="rId5"/>
              </a:rPr>
              <a:t>http://www.census.gov/prod/2002pubs/p23-206.pdf</a:t>
            </a:r>
            <a:endParaRPr lang="en-US" altLang="ja-JP" sz="1300" dirty="0"/>
          </a:p>
          <a:p>
            <a:pPr marL="350838" indent="-350838">
              <a:buNone/>
            </a:pPr>
            <a:r>
              <a:rPr lang="en-US" altLang="ja-JP" sz="1300" dirty="0"/>
              <a:t>U.S. Department of Education, Office of Vocational and Adult Education, Division of Adult Education and Literacy. (2004). State-administered adult education program enrollment: 2002- 2003. Washington, DC: Author.</a:t>
            </a:r>
          </a:p>
        </p:txBody>
      </p:sp>
      <p:sp>
        <p:nvSpPr>
          <p:cNvPr id="5" name="TextBox 4"/>
          <p:cNvSpPr txBox="1"/>
          <p:nvPr/>
        </p:nvSpPr>
        <p:spPr>
          <a:xfrm>
            <a:off x="-756" y="5257800"/>
            <a:ext cx="2667000" cy="2015936"/>
          </a:xfrm>
          <a:prstGeom prst="rect">
            <a:avLst/>
          </a:prstGeom>
          <a:noFill/>
        </p:spPr>
        <p:txBody>
          <a:bodyPr wrap="square" rtlCol="0">
            <a:spAutoFit/>
          </a:bodyPr>
          <a:lstStyle/>
          <a:p>
            <a:pPr algn="ctr"/>
            <a:r>
              <a:rPr kumimoji="1" lang="en-US" altLang="ja-JP" sz="12500" b="1" dirty="0" smtClean="0">
                <a:solidFill>
                  <a:srgbClr val="008000"/>
                </a:solidFill>
              </a:rPr>
              <a:t>FIN</a:t>
            </a:r>
            <a:endParaRPr kumimoji="1" lang="ja-JP" altLang="en-US" sz="12500" b="1" dirty="0">
              <a:solidFill>
                <a:srgbClr val="008000"/>
              </a:solidFill>
            </a:endParaRPr>
          </a:p>
        </p:txBody>
      </p:sp>
      <p:pic>
        <p:nvPicPr>
          <p:cNvPr id="6" name="Picture 5" descr="hawaii-islands-clip-art.png"/>
          <p:cNvPicPr>
            <a:picLocks noChangeAspect="1"/>
          </p:cNvPicPr>
          <p:nvPr/>
        </p:nvPicPr>
        <p:blipFill>
          <a:blip r:embed="rId6">
            <a:duotone>
              <a:schemeClr val="accent4">
                <a:shade val="45000"/>
                <a:satMod val="135000"/>
              </a:schemeClr>
              <a:prstClr val="white"/>
            </a:duotone>
            <a:alphaModFix amt="30000"/>
            <a:extLst>
              <a:ext uri="{BEBA8EAE-BF5A-486C-A8C5-ECC9F3942E4B}">
                <a14:imgProps xmlns:a14="http://schemas.microsoft.com/office/drawing/2010/main" xmlns="">
                  <a14:imgLayer r:embed="rId7">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aintBrush/>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457200" y="914400"/>
            <a:ext cx="8229600" cy="4718380"/>
          </a:xfrm>
          <a:prstGeom prst="rect">
            <a:avLst/>
          </a:prstGeom>
        </p:spPr>
      </p:pic>
    </p:spTree>
    <p:extLst>
      <p:ext uri="{BB962C8B-B14F-4D97-AF65-F5344CB8AC3E}">
        <p14:creationId xmlns:p14="http://schemas.microsoft.com/office/powerpoint/2010/main" xmlns="" val="34400196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16982"/>
            <a:ext cx="3726107" cy="969268"/>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90000"/>
              </a:lnSpc>
            </a:pPr>
            <a:r>
              <a:rPr lang="en-US" altLang="ja-JP" sz="2400" b="1" dirty="0" smtClean="0">
                <a:solidFill>
                  <a:srgbClr val="FFFFFF"/>
                </a:solidFill>
              </a:rPr>
              <a:t>From Needs Analysis to</a:t>
            </a:r>
            <a:br>
              <a:rPr lang="en-US" altLang="ja-JP" sz="2400" b="1" dirty="0" smtClean="0">
                <a:solidFill>
                  <a:srgbClr val="FFFFFF"/>
                </a:solidFill>
              </a:rPr>
            </a:br>
            <a:r>
              <a:rPr lang="en-US" altLang="ja-JP" sz="2400" b="1" dirty="0" smtClean="0">
                <a:solidFill>
                  <a:srgbClr val="FFFFFF"/>
                </a:solidFill>
              </a:rPr>
              <a:t>Program Development</a:t>
            </a:r>
            <a:endParaRPr lang="ja-JP" altLang="en-US" sz="2400" b="1" dirty="0">
              <a:solidFill>
                <a:srgbClr val="FFFFFF"/>
              </a:solidFill>
            </a:endParaRPr>
          </a:p>
        </p:txBody>
      </p:sp>
      <p:sp>
        <p:nvSpPr>
          <p:cNvPr id="3" name="Text Placeholder 1"/>
          <p:cNvSpPr txBox="1">
            <a:spLocks/>
          </p:cNvSpPr>
          <p:nvPr/>
        </p:nvSpPr>
        <p:spPr>
          <a:xfrm>
            <a:off x="868868" y="1061438"/>
            <a:ext cx="2857239" cy="94154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lnSpc>
                <a:spcPct val="80000"/>
              </a:lnSpc>
              <a:buNone/>
            </a:pPr>
            <a:r>
              <a:rPr lang="en-US" altLang="ja-JP" sz="1800" dirty="0" smtClean="0"/>
              <a:t>A New Adult ESP Program for a Migrant Micronesian Population in Hawaii</a:t>
            </a:r>
            <a:endParaRPr lang="en-US" altLang="ja-JP" sz="1800" dirty="0"/>
          </a:p>
        </p:txBody>
      </p:sp>
      <p:pic>
        <p:nvPicPr>
          <p:cNvPr id="4" name="Picture 3" descr="hawaii-islands-clip-art.png"/>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xmlns="">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4904725" y="211609"/>
            <a:ext cx="4350758" cy="2510053"/>
          </a:xfrm>
          <a:prstGeom prst="rect">
            <a:avLst/>
          </a:prstGeom>
        </p:spPr>
      </p:pic>
      <p:sp>
        <p:nvSpPr>
          <p:cNvPr id="5" name="TextBox 4"/>
          <p:cNvSpPr txBox="1"/>
          <p:nvPr/>
        </p:nvSpPr>
        <p:spPr>
          <a:xfrm>
            <a:off x="150382" y="4846348"/>
            <a:ext cx="8993618" cy="2215991"/>
          </a:xfrm>
          <a:prstGeom prst="rect">
            <a:avLst/>
          </a:prstGeom>
          <a:noFill/>
        </p:spPr>
        <p:txBody>
          <a:bodyPr wrap="square" rtlCol="0">
            <a:spAutoFit/>
          </a:bodyPr>
          <a:lstStyle/>
          <a:p>
            <a:r>
              <a:rPr kumimoji="1" lang="en-US" altLang="ja-JP" sz="13800" b="1" dirty="0" smtClean="0">
                <a:solidFill>
                  <a:srgbClr val="14821F"/>
                </a:solidFill>
              </a:rPr>
              <a:t>QUESTIONS</a:t>
            </a:r>
            <a:endParaRPr kumimoji="1" lang="ja-JP" altLang="en-US" sz="13800" b="1" dirty="0">
              <a:solidFill>
                <a:srgbClr val="14821F"/>
              </a:solidFill>
            </a:endParaRPr>
          </a:p>
        </p:txBody>
      </p:sp>
      <p:sp>
        <p:nvSpPr>
          <p:cNvPr id="6" name="Rectangle 5"/>
          <p:cNvSpPr/>
          <p:nvPr/>
        </p:nvSpPr>
        <p:spPr>
          <a:xfrm>
            <a:off x="3726107" y="2072233"/>
            <a:ext cx="2041631" cy="784830"/>
          </a:xfrm>
          <a:prstGeom prst="rect">
            <a:avLst/>
          </a:prstGeom>
        </p:spPr>
        <p:txBody>
          <a:bodyPr wrap="square">
            <a:spAutoFit/>
          </a:bodyPr>
          <a:lstStyle/>
          <a:p>
            <a:r>
              <a:rPr lang="en-US" altLang="ja-JP" sz="1500" dirty="0">
                <a:solidFill>
                  <a:schemeClr val="tx1">
                    <a:lumMod val="75000"/>
                    <a:lumOff val="25000"/>
                  </a:schemeClr>
                </a:solidFill>
                <a:latin typeface="Chalkboard"/>
                <a:cs typeface="Chalkboard"/>
              </a:rPr>
              <a:t>Matthew Barbee</a:t>
            </a:r>
          </a:p>
          <a:p>
            <a:r>
              <a:rPr lang="en-US" altLang="ja-JP" sz="1500" dirty="0">
                <a:solidFill>
                  <a:schemeClr val="tx1">
                    <a:lumMod val="75000"/>
                    <a:lumOff val="25000"/>
                  </a:schemeClr>
                </a:solidFill>
                <a:latin typeface="Chalkboard"/>
                <a:cs typeface="Chalkboard"/>
              </a:rPr>
              <a:t>Juan Escalona</a:t>
            </a:r>
          </a:p>
          <a:p>
            <a:r>
              <a:rPr lang="en-US" altLang="ja-JP" sz="1500" dirty="0">
                <a:solidFill>
                  <a:schemeClr val="tx1">
                    <a:lumMod val="75000"/>
                    <a:lumOff val="25000"/>
                  </a:schemeClr>
                </a:solidFill>
                <a:latin typeface="Chalkboard"/>
                <a:cs typeface="Chalkboard"/>
              </a:rPr>
              <a:t>Jennifer Holdway</a:t>
            </a:r>
          </a:p>
        </p:txBody>
      </p:sp>
    </p:spTree>
    <p:extLst>
      <p:ext uri="{BB962C8B-B14F-4D97-AF65-F5344CB8AC3E}">
        <p14:creationId xmlns:p14="http://schemas.microsoft.com/office/powerpoint/2010/main" xmlns="" val="35108219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3058213"/>
            <a:ext cx="7010400" cy="1818587"/>
          </a:xfrm>
        </p:spPr>
        <p:txBody>
          <a:bodyPr anchor="t">
            <a:normAutofit fontScale="90000"/>
          </a:bodyPr>
          <a:lstStyle/>
          <a:p>
            <a:r>
              <a:rPr kumimoji="1" lang="en-US" altLang="ja-JP" sz="3600" dirty="0" smtClean="0">
                <a:latin typeface="Wingdings"/>
                <a:ea typeface="Wingdings"/>
                <a:cs typeface="Wingdings"/>
                <a:sym typeface="Wingdings"/>
              </a:rPr>
              <a:t> </a:t>
            </a:r>
            <a:r>
              <a:rPr kumimoji="1" lang="en-US" altLang="ja-JP" sz="3600" dirty="0" smtClean="0"/>
              <a:t>Micronesians in Hawaii</a:t>
            </a:r>
            <a:br>
              <a:rPr kumimoji="1" lang="en-US" altLang="ja-JP" sz="3600" dirty="0" smtClean="0"/>
            </a:br>
            <a:r>
              <a:rPr kumimoji="1" lang="en-US" altLang="ja-JP" sz="3600" dirty="0" smtClean="0">
                <a:latin typeface="Wingdings"/>
                <a:ea typeface="Wingdings"/>
                <a:cs typeface="Wingdings"/>
                <a:sym typeface="Wingdings"/>
              </a:rPr>
              <a:t> </a:t>
            </a:r>
            <a:r>
              <a:rPr lang="en-US" altLang="ja-JP" sz="3600" dirty="0" smtClean="0"/>
              <a:t>Adult Learners of English</a:t>
            </a:r>
            <a:br>
              <a:rPr lang="en-US" altLang="ja-JP" sz="3600" dirty="0" smtClean="0"/>
            </a:br>
            <a:r>
              <a:rPr lang="en-US" altLang="ja-JP" sz="3600" dirty="0" smtClean="0">
                <a:latin typeface="Wingdings"/>
                <a:ea typeface="Wingdings"/>
                <a:cs typeface="Wingdings"/>
                <a:sym typeface="Wingdings"/>
              </a:rPr>
              <a:t> </a:t>
            </a:r>
            <a:r>
              <a:rPr lang="en-US" altLang="ja-JP" sz="3600" dirty="0" smtClean="0"/>
              <a:t>English for Specific Purposes (ESP)</a:t>
            </a:r>
            <a:endParaRPr kumimoji="1" lang="ja-JP" altLang="en-US" sz="3600" dirty="0"/>
          </a:p>
        </p:txBody>
      </p:sp>
      <p:sp>
        <p:nvSpPr>
          <p:cNvPr id="3" name="Text Placeholder 2"/>
          <p:cNvSpPr>
            <a:spLocks noGrp="1"/>
          </p:cNvSpPr>
          <p:nvPr>
            <p:ph type="body" sz="quarter" idx="14"/>
          </p:nvPr>
        </p:nvSpPr>
        <p:spPr>
          <a:xfrm>
            <a:off x="414867" y="217250"/>
            <a:ext cx="8424333" cy="828530"/>
          </a:xfrm>
        </p:spPr>
        <p:txBody>
          <a:bodyPr anchor="ctr">
            <a:normAutofit/>
          </a:bodyPr>
          <a:lstStyle/>
          <a:p>
            <a:pPr algn="l"/>
            <a:r>
              <a:rPr kumimoji="1" lang="en-US" altLang="ja-JP" sz="4400" dirty="0" smtClean="0">
                <a:latin typeface="+mj-lt"/>
              </a:rPr>
              <a:t>Literature Review</a:t>
            </a:r>
            <a:endParaRPr kumimoji="1" lang="ja-JP" altLang="en-US" sz="4400" dirty="0">
              <a:latin typeface="+mj-lt"/>
            </a:endParaRPr>
          </a:p>
        </p:txBody>
      </p:sp>
      <p:pic>
        <p:nvPicPr>
          <p:cNvPr id="4" name="Picture 3"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xmlns="">
                  <a14:imgLayer r:embed="rId3">
                    <a14:imgEffect>
                      <a14:artisticPencilGrayscale/>
                    </a14:imgEffect>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xmlns="" val="7488632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Micronesians in Hawaii</a:t>
            </a:r>
            <a:endParaRPr kumimoji="1" lang="ja-JP" altLang="en-US" sz="3200" i="1" dirty="0">
              <a:solidFill>
                <a:srgbClr val="5DD4FF"/>
              </a:solidFill>
            </a:endParaRPr>
          </a:p>
        </p:txBody>
      </p:sp>
      <p:pic>
        <p:nvPicPr>
          <p:cNvPr id="6" name="Picture 5" descr="MicronesianMag03.JPG"/>
          <p:cNvPicPr>
            <a:picLocks noChangeAspect="1"/>
          </p:cNvPicPr>
          <p:nvPr/>
        </p:nvPicPr>
        <p:blipFill rotWithShape="1">
          <a:blip r:embed="rId3">
            <a:extLst>
              <a:ext uri="{28A0092B-C50C-407E-A947-70E740481C1C}">
                <a14:useLocalDpi xmlns:a14="http://schemas.microsoft.com/office/drawing/2010/main" xmlns="" val="0"/>
              </a:ext>
            </a:extLst>
          </a:blip>
          <a:srcRect b="24352"/>
          <a:stretch/>
        </p:blipFill>
        <p:spPr>
          <a:xfrm rot="21160833">
            <a:off x="29009" y="1475329"/>
            <a:ext cx="3867160" cy="4127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633062">
            <a:off x="4077035" y="4941797"/>
            <a:ext cx="2820618" cy="338554"/>
          </a:xfrm>
          <a:prstGeom prst="rect">
            <a:avLst/>
          </a:prstGeom>
          <a:noFill/>
        </p:spPr>
        <p:txBody>
          <a:bodyPr wrap="square" rtlCol="0" anchor="b">
            <a:spAutoFit/>
          </a:bodyPr>
          <a:lstStyle/>
          <a:p>
            <a:r>
              <a:rPr lang="en-US" altLang="ja-JP" sz="800" dirty="0" smtClean="0">
                <a:latin typeface="Arial Narrow"/>
                <a:cs typeface="Arial Narrow"/>
              </a:rPr>
              <a:t>[</a:t>
            </a:r>
            <a:r>
              <a:rPr lang="en-US" altLang="ja-JP" sz="800" i="1" dirty="0">
                <a:latin typeface="Arial"/>
                <a:cs typeface="Arial"/>
              </a:rPr>
              <a:t>Photography by Elyse Butler and Matt </a:t>
            </a:r>
            <a:r>
              <a:rPr lang="en-US" altLang="ja-JP" sz="800" i="1" dirty="0" err="1" smtClean="0">
                <a:latin typeface="Arial"/>
                <a:cs typeface="Arial"/>
              </a:rPr>
              <a:t>Mallams</a:t>
            </a:r>
            <a:r>
              <a:rPr lang="en-US" altLang="ja-JP" sz="800" i="1" dirty="0" smtClean="0">
                <a:latin typeface="Arial"/>
                <a:cs typeface="Arial"/>
              </a:rPr>
              <a:t>, From </a:t>
            </a:r>
            <a:r>
              <a:rPr lang="en-US" altLang="ja-JP" sz="800" i="1" dirty="0">
                <a:latin typeface="Arial"/>
                <a:cs typeface="Arial"/>
              </a:rPr>
              <a:t>the article, Micronesians in Hawaii (2010) by Michael </a:t>
            </a:r>
            <a:r>
              <a:rPr lang="en-US" altLang="ja-JP" sz="800" i="1" dirty="0" err="1" smtClean="0">
                <a:latin typeface="Arial"/>
                <a:cs typeface="Arial"/>
              </a:rPr>
              <a:t>Keany</a:t>
            </a:r>
            <a:r>
              <a:rPr lang="en-US" altLang="ja-JP" sz="800" i="1" dirty="0" smtClean="0">
                <a:latin typeface="Arial"/>
                <a:cs typeface="Arial"/>
              </a:rPr>
              <a:t>]</a:t>
            </a:r>
            <a:endParaRPr lang="ja-JP" altLang="en-US" sz="800" i="1" dirty="0">
              <a:latin typeface="Arial"/>
              <a:cs typeface="Arial"/>
            </a:endParaRPr>
          </a:p>
        </p:txBody>
      </p:sp>
      <p:sp>
        <p:nvSpPr>
          <p:cNvPr id="9" name="TextBox 8"/>
          <p:cNvSpPr txBox="1"/>
          <p:nvPr/>
        </p:nvSpPr>
        <p:spPr>
          <a:xfrm>
            <a:off x="284054" y="5921801"/>
            <a:ext cx="8555146" cy="307777"/>
          </a:xfrm>
          <a:prstGeom prst="rect">
            <a:avLst/>
          </a:prstGeom>
          <a:noFill/>
        </p:spPr>
        <p:txBody>
          <a:bodyPr wrap="square" rtlCol="0">
            <a:spAutoFit/>
          </a:bodyPr>
          <a:lstStyle/>
          <a:p>
            <a:pPr algn="r"/>
            <a:r>
              <a:rPr lang="en-US" altLang="ja-JP" sz="1400" dirty="0" smtClean="0"/>
              <a:t>[</a:t>
            </a:r>
            <a:r>
              <a:rPr lang="en-US" altLang="ja-JP" sz="1400" dirty="0" err="1" smtClean="0"/>
              <a:t>Pobutsky</a:t>
            </a:r>
            <a:r>
              <a:rPr lang="en-US" altLang="ja-JP" sz="1400" dirty="0" smtClean="0"/>
              <a:t> et al. 2005, Omori et al. 2007, </a:t>
            </a:r>
            <a:r>
              <a:rPr lang="en-US" altLang="ja-JP" sz="1400" dirty="0"/>
              <a:t>Hezel &amp; </a:t>
            </a:r>
            <a:r>
              <a:rPr lang="en-US" altLang="ja-JP" sz="1400" dirty="0" smtClean="0"/>
              <a:t>Samuel 2006, “</a:t>
            </a:r>
            <a:r>
              <a:rPr lang="en-US" altLang="ja-JP" sz="1400" dirty="0"/>
              <a:t>Status of Micronesian </a:t>
            </a:r>
            <a:r>
              <a:rPr lang="en-US" altLang="ja-JP" sz="1400" dirty="0" smtClean="0"/>
              <a:t>Migrants” 2003]</a:t>
            </a:r>
            <a:endParaRPr kumimoji="1" lang="ja-JP" altLang="en-US" sz="1400" dirty="0">
              <a:latin typeface="Century Gothic"/>
              <a:cs typeface="Century Gothic"/>
            </a:endParaRPr>
          </a:p>
        </p:txBody>
      </p:sp>
      <p:pic>
        <p:nvPicPr>
          <p:cNvPr id="4" name="Picture 3" descr="MicronesianMag0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655869">
            <a:off x="4037401" y="1594374"/>
            <a:ext cx="5056489" cy="352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097692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Adult Learners of English</a:t>
            </a:r>
            <a:endParaRPr kumimoji="1" lang="ja-JP" altLang="en-US" sz="3200" i="1" dirty="0">
              <a:solidFill>
                <a:srgbClr val="5DD4FF"/>
              </a:solidFill>
            </a:endParaRPr>
          </a:p>
        </p:txBody>
      </p:sp>
      <p:sp>
        <p:nvSpPr>
          <p:cNvPr id="3" name="Content Placeholder 2"/>
          <p:cNvSpPr>
            <a:spLocks noGrp="1"/>
          </p:cNvSpPr>
          <p:nvPr>
            <p:ph idx="1"/>
          </p:nvPr>
        </p:nvSpPr>
        <p:spPr>
          <a:xfrm>
            <a:off x="674417" y="1270078"/>
            <a:ext cx="7028432" cy="4486754"/>
          </a:xfrm>
        </p:spPr>
        <p:txBody>
          <a:bodyPr>
            <a:normAutofit/>
          </a:bodyPr>
          <a:lstStyle/>
          <a:p>
            <a:pPr marL="0" indent="0">
              <a:buNone/>
            </a:pPr>
            <a:r>
              <a:rPr lang="en-US" altLang="ja-JP" dirty="0"/>
              <a:t>What challenges do </a:t>
            </a:r>
            <a:r>
              <a:rPr lang="en-US" altLang="ja-JP" dirty="0" smtClean="0"/>
              <a:t>adult learners of English face? </a:t>
            </a:r>
            <a:endParaRPr lang="en-US" altLang="ja-JP" sz="2400" dirty="0"/>
          </a:p>
          <a:p>
            <a:pPr marL="534988" indent="-268288"/>
            <a:r>
              <a:rPr lang="en-US" altLang="ja-JP" sz="2400" strike="sngStrike" dirty="0"/>
              <a:t>Logistical challenges</a:t>
            </a:r>
          </a:p>
          <a:p>
            <a:pPr marL="534988" indent="-268288"/>
            <a:r>
              <a:rPr lang="en-US" altLang="ja-JP" sz="2400" strike="sngStrike" dirty="0"/>
              <a:t>Program availability challenges</a:t>
            </a:r>
          </a:p>
          <a:p>
            <a:pPr marL="534988" indent="-268288"/>
            <a:r>
              <a:rPr lang="en-US" altLang="ja-JP" sz="2400" dirty="0"/>
              <a:t>Employment</a:t>
            </a:r>
          </a:p>
          <a:p>
            <a:pPr marL="534988" indent="-268288"/>
            <a:r>
              <a:rPr lang="en-US" altLang="ja-JP" sz="2400" dirty="0" smtClean="0"/>
              <a:t>Housing</a:t>
            </a:r>
            <a:endParaRPr lang="en-US" altLang="ja-JP" sz="2400" dirty="0"/>
          </a:p>
          <a:p>
            <a:pPr marL="534988" indent="-268288"/>
            <a:r>
              <a:rPr lang="en-US" altLang="ja-JP" sz="2400" dirty="0" smtClean="0"/>
              <a:t>Language barriers</a:t>
            </a:r>
          </a:p>
          <a:p>
            <a:pPr marL="534988" indent="-268288"/>
            <a:r>
              <a:rPr lang="en-US" altLang="ja-JP" sz="2400" dirty="0"/>
              <a:t>M</a:t>
            </a:r>
            <a:r>
              <a:rPr lang="en-US" altLang="ja-JP" sz="2400" dirty="0" smtClean="0"/>
              <a:t>edical </a:t>
            </a:r>
            <a:r>
              <a:rPr lang="en-US" altLang="ja-JP" sz="2400" dirty="0"/>
              <a:t>issues</a:t>
            </a:r>
          </a:p>
          <a:p>
            <a:pPr marL="534988" indent="-268288"/>
            <a:r>
              <a:rPr lang="en-US" altLang="ja-JP" sz="2400" dirty="0"/>
              <a:t>Psychological and social issues</a:t>
            </a:r>
          </a:p>
          <a:p>
            <a:endParaRPr kumimoji="1" lang="ja-JP" altLang="en-US" dirty="0"/>
          </a:p>
        </p:txBody>
      </p:sp>
      <p:sp>
        <p:nvSpPr>
          <p:cNvPr id="4" name="TextBox 3"/>
          <p:cNvSpPr txBox="1"/>
          <p:nvPr/>
        </p:nvSpPr>
        <p:spPr>
          <a:xfrm>
            <a:off x="284054" y="5744696"/>
            <a:ext cx="8665712" cy="307777"/>
          </a:xfrm>
          <a:prstGeom prst="rect">
            <a:avLst/>
          </a:prstGeom>
          <a:noFill/>
        </p:spPr>
        <p:txBody>
          <a:bodyPr wrap="square" rtlCol="0">
            <a:spAutoFit/>
          </a:bodyPr>
          <a:lstStyle/>
          <a:p>
            <a:pPr algn="r"/>
            <a:r>
              <a:rPr lang="en-US" altLang="ja-JP" sz="1400" dirty="0" smtClean="0"/>
              <a:t>[National Center for Education Statistics 1995]</a:t>
            </a:r>
            <a:endParaRPr kumimoji="1" lang="ja-JP" altLang="en-US" sz="1400" dirty="0">
              <a:latin typeface="Century Gothic"/>
              <a:cs typeface="Century Gothic"/>
            </a:endParaRPr>
          </a:p>
        </p:txBody>
      </p:sp>
    </p:spTree>
    <p:extLst>
      <p:ext uri="{BB962C8B-B14F-4D97-AF65-F5344CB8AC3E}">
        <p14:creationId xmlns:p14="http://schemas.microsoft.com/office/powerpoint/2010/main" xmlns="" val="13222502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Adult Learners of English</a:t>
            </a:r>
            <a:endParaRPr kumimoji="1" lang="ja-JP" altLang="en-US" sz="3200" i="1" dirty="0">
              <a:solidFill>
                <a:srgbClr val="5DD4FF"/>
              </a:solidFill>
            </a:endParaRPr>
          </a:p>
        </p:txBody>
      </p:sp>
      <p:sp>
        <p:nvSpPr>
          <p:cNvPr id="3" name="Content Placeholder 2"/>
          <p:cNvSpPr>
            <a:spLocks noGrp="1"/>
          </p:cNvSpPr>
          <p:nvPr>
            <p:ph idx="1"/>
          </p:nvPr>
        </p:nvSpPr>
        <p:spPr>
          <a:xfrm>
            <a:off x="601524" y="1270078"/>
            <a:ext cx="8085276" cy="4486754"/>
          </a:xfrm>
        </p:spPr>
        <p:txBody>
          <a:bodyPr>
            <a:normAutofit/>
          </a:bodyPr>
          <a:lstStyle/>
          <a:p>
            <a:pPr marL="0" indent="0">
              <a:buNone/>
            </a:pPr>
            <a:r>
              <a:rPr lang="en-US" altLang="ja-JP" dirty="0" smtClean="0"/>
              <a:t>Why </a:t>
            </a:r>
            <a:r>
              <a:rPr lang="en-US" altLang="ja-JP" dirty="0"/>
              <a:t>do </a:t>
            </a:r>
            <a:r>
              <a:rPr lang="en-US" altLang="ja-JP" dirty="0" smtClean="0"/>
              <a:t>adult learners of English </a:t>
            </a:r>
            <a:r>
              <a:rPr lang="en-US" altLang="ja-JP" dirty="0"/>
              <a:t>choose to participate in education programs</a:t>
            </a:r>
            <a:r>
              <a:rPr lang="en-US" altLang="ja-JP" dirty="0" smtClean="0"/>
              <a:t>?</a:t>
            </a:r>
          </a:p>
          <a:p>
            <a:pPr marL="450850" indent="-266700"/>
            <a:r>
              <a:rPr lang="en-US" altLang="ja-JP" sz="2400" dirty="0"/>
              <a:t>C</a:t>
            </a:r>
            <a:r>
              <a:rPr lang="en-US" altLang="ja-JP" sz="2400" dirty="0" smtClean="0"/>
              <a:t>ommunicate </a:t>
            </a:r>
            <a:r>
              <a:rPr lang="en-US" altLang="ja-JP" sz="2400" dirty="0"/>
              <a:t>in their everyday lives </a:t>
            </a:r>
          </a:p>
          <a:p>
            <a:pPr marL="450850" lvl="0" indent="-266700"/>
            <a:r>
              <a:rPr lang="en-US" altLang="ja-JP" sz="2400" dirty="0" smtClean="0"/>
              <a:t>Get </a:t>
            </a:r>
            <a:r>
              <a:rPr lang="en-US" altLang="ja-JP" sz="2400" dirty="0"/>
              <a:t>a job or </a:t>
            </a:r>
            <a:r>
              <a:rPr lang="en-US" altLang="ja-JP" sz="2400" dirty="0" smtClean="0"/>
              <a:t>pursue </a:t>
            </a:r>
            <a:r>
              <a:rPr lang="en-US" altLang="ja-JP" sz="2400" dirty="0"/>
              <a:t>better employment </a:t>
            </a:r>
          </a:p>
          <a:p>
            <a:pPr marL="450850" lvl="0" indent="-266700"/>
            <a:r>
              <a:rPr lang="en-US" altLang="ja-JP" sz="2400" strike="sngStrike" dirty="0" smtClean="0"/>
              <a:t>Become </a:t>
            </a:r>
            <a:r>
              <a:rPr lang="en-US" altLang="ja-JP" sz="2400" strike="sngStrike" dirty="0"/>
              <a:t>a citizen of the United States </a:t>
            </a:r>
          </a:p>
          <a:p>
            <a:pPr marL="450850" lvl="0" indent="-266700"/>
            <a:r>
              <a:rPr lang="en-US" altLang="ja-JP" sz="2400" dirty="0"/>
              <a:t>Get a high school diploma or </a:t>
            </a:r>
            <a:r>
              <a:rPr lang="en-US" altLang="ja-JP" sz="2400" dirty="0" smtClean="0"/>
              <a:t>GED certificate </a:t>
            </a:r>
            <a:endParaRPr lang="en-US" altLang="ja-JP" sz="2400" dirty="0"/>
          </a:p>
          <a:p>
            <a:pPr marL="450850" lvl="0" indent="-266700"/>
            <a:r>
              <a:rPr lang="en-US" altLang="ja-JP" sz="2400" dirty="0"/>
              <a:t>A</a:t>
            </a:r>
            <a:r>
              <a:rPr lang="en-US" altLang="ja-JP" sz="2400" dirty="0" smtClean="0"/>
              <a:t>dvance </a:t>
            </a:r>
            <a:r>
              <a:rPr lang="en-US" altLang="ja-JP" sz="2400" dirty="0"/>
              <a:t>to higher education </a:t>
            </a:r>
            <a:r>
              <a:rPr lang="en-US" altLang="ja-JP" sz="2400" dirty="0" smtClean="0"/>
              <a:t>programs</a:t>
            </a:r>
            <a:endParaRPr lang="en-US" altLang="ja-JP" sz="2400" dirty="0"/>
          </a:p>
          <a:p>
            <a:pPr marL="450850" lvl="0" indent="-266700"/>
            <a:r>
              <a:rPr lang="en-US" altLang="ja-JP" sz="2400" dirty="0" smtClean="0"/>
              <a:t>Help their </a:t>
            </a:r>
            <a:r>
              <a:rPr lang="en-US" altLang="ja-JP" sz="2400" dirty="0"/>
              <a:t>children succeed in school </a:t>
            </a:r>
          </a:p>
          <a:p>
            <a:endParaRPr kumimoji="1" lang="ja-JP" altLang="en-US" dirty="0"/>
          </a:p>
        </p:txBody>
      </p:sp>
      <p:sp>
        <p:nvSpPr>
          <p:cNvPr id="4" name="TextBox 3"/>
          <p:cNvSpPr txBox="1"/>
          <p:nvPr/>
        </p:nvSpPr>
        <p:spPr>
          <a:xfrm>
            <a:off x="284054" y="5573005"/>
            <a:ext cx="8665712" cy="738664"/>
          </a:xfrm>
          <a:prstGeom prst="rect">
            <a:avLst/>
          </a:prstGeom>
          <a:noFill/>
        </p:spPr>
        <p:txBody>
          <a:bodyPr wrap="square" rtlCol="0">
            <a:spAutoFit/>
          </a:bodyPr>
          <a:lstStyle/>
          <a:p>
            <a:pPr algn="r"/>
            <a:r>
              <a:rPr lang="en-US" altLang="ja-JP" sz="1400" dirty="0" smtClean="0"/>
              <a:t>[National Center for Education Statistics 1995, </a:t>
            </a:r>
            <a:r>
              <a:rPr lang="en-US" altLang="ja-JP" sz="1400" dirty="0" err="1" smtClean="0"/>
              <a:t>Skilton</a:t>
            </a:r>
            <a:r>
              <a:rPr lang="en-US" altLang="ja-JP" sz="1400" dirty="0" smtClean="0"/>
              <a:t>-Sylvester &amp; Carlo 1998,</a:t>
            </a:r>
          </a:p>
          <a:p>
            <a:pPr algn="r"/>
            <a:r>
              <a:rPr lang="en-US" altLang="ja-JP" sz="1400" i="1" dirty="0" smtClean="0"/>
              <a:t>Teachers of English to Speakers of Other Languages</a:t>
            </a:r>
            <a:r>
              <a:rPr lang="en-US" altLang="ja-JP" sz="1400" dirty="0" smtClean="0"/>
              <a:t> 2003]</a:t>
            </a:r>
          </a:p>
          <a:p>
            <a:pPr algn="r"/>
            <a:endParaRPr kumimoji="1" lang="ja-JP" altLang="en-US" sz="1400" dirty="0">
              <a:latin typeface="Century Gothic"/>
              <a:cs typeface="Century Gothic"/>
            </a:endParaRPr>
          </a:p>
        </p:txBody>
      </p:sp>
    </p:spTree>
    <p:extLst>
      <p:ext uri="{BB962C8B-B14F-4D97-AF65-F5344CB8AC3E}">
        <p14:creationId xmlns:p14="http://schemas.microsoft.com/office/powerpoint/2010/main" xmlns="" val="38447038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English for Specific Purposes</a:t>
            </a:r>
            <a:endParaRPr kumimoji="1" lang="ja-JP" altLang="en-US" i="1" dirty="0">
              <a:solidFill>
                <a:srgbClr val="5DD4FF"/>
              </a:solidFill>
            </a:endParaRPr>
          </a:p>
        </p:txBody>
      </p:sp>
      <p:sp>
        <p:nvSpPr>
          <p:cNvPr id="3" name="Content Placeholder 2"/>
          <p:cNvSpPr>
            <a:spLocks noGrp="1"/>
          </p:cNvSpPr>
          <p:nvPr>
            <p:ph idx="1"/>
          </p:nvPr>
        </p:nvSpPr>
        <p:spPr>
          <a:xfrm>
            <a:off x="457200" y="1403770"/>
            <a:ext cx="8229600" cy="4722393"/>
          </a:xfrm>
        </p:spPr>
        <p:txBody>
          <a:bodyPr>
            <a:normAutofit/>
          </a:bodyPr>
          <a:lstStyle/>
          <a:p>
            <a:pPr marL="0" indent="0">
              <a:buNone/>
            </a:pPr>
            <a:endParaRPr lang="en-US" altLang="ja-JP" dirty="0" smtClean="0"/>
          </a:p>
          <a:p>
            <a:pPr marL="0" indent="0">
              <a:buNone/>
            </a:pPr>
            <a:r>
              <a:rPr lang="en-US" altLang="ja-JP" b="1" dirty="0" smtClean="0"/>
              <a:t>ESP: Questions to Consider </a:t>
            </a:r>
          </a:p>
          <a:p>
            <a:r>
              <a:rPr lang="en-US" altLang="ja-JP" sz="2800" dirty="0" smtClean="0"/>
              <a:t>How </a:t>
            </a:r>
            <a:r>
              <a:rPr lang="en-US" altLang="ja-JP" sz="2800" dirty="0"/>
              <a:t>do we plan for an English program that focuses on survival skills</a:t>
            </a:r>
            <a:r>
              <a:rPr lang="en-US" altLang="ja-JP" sz="2800" dirty="0" smtClean="0"/>
              <a:t>?</a:t>
            </a:r>
          </a:p>
          <a:p>
            <a:r>
              <a:rPr lang="en-US" altLang="ja-JP" sz="2800" dirty="0" smtClean="0"/>
              <a:t>What </a:t>
            </a:r>
            <a:r>
              <a:rPr lang="en-US" altLang="ja-JP" sz="2800" dirty="0"/>
              <a:t>are the different social, pedagogical, and economic constraints that may affect our program? </a:t>
            </a:r>
          </a:p>
          <a:p>
            <a:endParaRPr kumimoji="1" lang="ja-JP" altLang="en-US" dirty="0"/>
          </a:p>
        </p:txBody>
      </p:sp>
    </p:spTree>
    <p:extLst>
      <p:ext uri="{BB962C8B-B14F-4D97-AF65-F5344CB8AC3E}">
        <p14:creationId xmlns:p14="http://schemas.microsoft.com/office/powerpoint/2010/main" xmlns="" val="21792672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lori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Florida Theme.thmx</Template>
  <TotalTime>1233</TotalTime>
  <Words>2289</Words>
  <Application>Microsoft Office PowerPoint</Application>
  <PresentationFormat>On-screen Show (4:3)</PresentationFormat>
  <Paragraphs>332</Paragraphs>
  <Slides>47</Slides>
  <Notes>5</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52" baseType="lpstr">
      <vt:lpstr>Florida Theme</vt:lpstr>
      <vt:lpstr>Introducing PowerPoint 2011</vt:lpstr>
      <vt:lpstr>1_Introducing PowerPoint 2011</vt:lpstr>
      <vt:lpstr>2_Introducing PowerPoint 2011</vt:lpstr>
      <vt:lpstr>Document</vt:lpstr>
      <vt:lpstr>From Needs Analysis to Program Development</vt:lpstr>
      <vt:lpstr>The realities of the U.S. migrant population.      Reason for migration: ✓ improved health care ✓ education ✓ employment opportunities  Difficulties after arrival: ✗ inability to find work ✗ inability to find housing ✗ inability to communicate in English  </vt:lpstr>
      <vt:lpstr>Purpose of this study:  </vt:lpstr>
      <vt:lpstr>Presentation Overview</vt:lpstr>
      <vt:lpstr> Micronesians in Hawaii  Adult Learners of English  English for Specific Purposes (ESP)</vt:lpstr>
      <vt:lpstr>Micronesians in Hawaii</vt:lpstr>
      <vt:lpstr>Adult Learners of English</vt:lpstr>
      <vt:lpstr>Adult Learners of English</vt:lpstr>
      <vt:lpstr>English for Specific Purposes</vt:lpstr>
      <vt:lpstr>Slide 10</vt:lpstr>
      <vt:lpstr>Slide 11</vt:lpstr>
      <vt:lpstr>Slide 12</vt:lpstr>
      <vt:lpstr>Who will be involved?</vt:lpstr>
      <vt:lpstr>What information will be gathered?</vt:lpstr>
      <vt:lpstr>What points of view will be represented?</vt:lpstr>
      <vt:lpstr>TRIANGULATION</vt:lpstr>
      <vt:lpstr>Slide 17</vt:lpstr>
      <vt:lpstr>Slide 18</vt:lpstr>
      <vt:lpstr>Slide 19</vt:lpstr>
      <vt:lpstr>Situation Analysis Results</vt:lpstr>
      <vt:lpstr>Situation Analysis Results</vt:lpstr>
      <vt:lpstr>Situation Analysis: Staff and Teacher Questionnaire</vt:lpstr>
      <vt:lpstr>Situation Analysis: Staff and Teacher Questionnaire Responses</vt:lpstr>
      <vt:lpstr>Learner Needs Analysis Results: Objective</vt:lpstr>
      <vt:lpstr>Learner Needs Analysis Results: Objective</vt:lpstr>
      <vt:lpstr>Learner Needs Analysis Results: Subjective</vt:lpstr>
      <vt:lpstr>Learner Needs Analysis Results: Subjective</vt:lpstr>
      <vt:lpstr>Learner Needs Analysis Results: Subjective</vt:lpstr>
      <vt:lpstr>Slide 29</vt:lpstr>
      <vt:lpstr>Slide 30</vt:lpstr>
      <vt:lpstr> Objectives and Syllabus  Materials    Teacher’s Guide </vt:lpstr>
      <vt:lpstr>Objectives and Syllabus</vt:lpstr>
      <vt:lpstr>Objectives and Syllabus</vt:lpstr>
      <vt:lpstr>Functional &amp; Situational Categories</vt:lpstr>
      <vt:lpstr>Sample Objectives</vt:lpstr>
      <vt:lpstr>Materials</vt:lpstr>
      <vt:lpstr>All-Star Book 1</vt:lpstr>
      <vt:lpstr>Downtown 1: English for Work and Life</vt:lpstr>
      <vt:lpstr>Other textbooks for adult ESP learners:</vt:lpstr>
      <vt:lpstr>Other textbooks for adult ESP learners:</vt:lpstr>
      <vt:lpstr>Teacher’s Guide</vt:lpstr>
      <vt:lpstr>Teacher’s Guide: Table of Contents</vt:lpstr>
      <vt:lpstr>Final Thoughts</vt:lpstr>
      <vt:lpstr>NEED FOR VOLUNTEERS!  The future of this program is dependent on skilled volunteers, like you, to serve as teachers. Please contact us or Barbara Cooney in the SLS Department for more information on how you can help.</vt:lpstr>
      <vt:lpstr>References</vt:lpstr>
      <vt:lpstr>Slide 46</vt:lpstr>
      <vt:lpstr>Slide 47</vt:lpstr>
    </vt:vector>
  </TitlesOfParts>
  <Company>Miyazaki Nishi High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Barbee</dc:creator>
  <cp:lastModifiedBy>Owner</cp:lastModifiedBy>
  <cp:revision>111</cp:revision>
  <dcterms:created xsi:type="dcterms:W3CDTF">2012-04-15T22:58:12Z</dcterms:created>
  <dcterms:modified xsi:type="dcterms:W3CDTF">2012-04-30T07:08:07Z</dcterms:modified>
</cp:coreProperties>
</file>