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9" r:id="rId3"/>
    <p:sldMasterId id="2147483706" r:id="rId4"/>
  </p:sldMasterIdLst>
  <p:notesMasterIdLst>
    <p:notesMasterId r:id="rId37"/>
  </p:notesMasterIdLst>
  <p:sldIdLst>
    <p:sldId id="257" r:id="rId5"/>
    <p:sldId id="258" r:id="rId6"/>
    <p:sldId id="265" r:id="rId7"/>
    <p:sldId id="302" r:id="rId8"/>
    <p:sldId id="260" r:id="rId9"/>
    <p:sldId id="301" r:id="rId10"/>
    <p:sldId id="273" r:id="rId11"/>
    <p:sldId id="262" r:id="rId12"/>
    <p:sldId id="298" r:id="rId13"/>
    <p:sldId id="299" r:id="rId14"/>
    <p:sldId id="272" r:id="rId15"/>
    <p:sldId id="264" r:id="rId16"/>
    <p:sldId id="267" r:id="rId17"/>
    <p:sldId id="268" r:id="rId18"/>
    <p:sldId id="269" r:id="rId19"/>
    <p:sldId id="274" r:id="rId20"/>
    <p:sldId id="276" r:id="rId21"/>
    <p:sldId id="283" r:id="rId22"/>
    <p:sldId id="291" r:id="rId23"/>
    <p:sldId id="292" r:id="rId24"/>
    <p:sldId id="284" r:id="rId25"/>
    <p:sldId id="300" r:id="rId26"/>
    <p:sldId id="303" r:id="rId27"/>
    <p:sldId id="297" r:id="rId28"/>
    <p:sldId id="286" r:id="rId29"/>
    <p:sldId id="293" r:id="rId30"/>
    <p:sldId id="288" r:id="rId31"/>
    <p:sldId id="306" r:id="rId32"/>
    <p:sldId id="313" r:id="rId33"/>
    <p:sldId id="294" r:id="rId34"/>
    <p:sldId id="295" r:id="rId35"/>
    <p:sldId id="289" r:id="rId3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an Escalon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821F"/>
    <a:srgbClr val="168422"/>
    <a:srgbClr val="11601A"/>
    <a:srgbClr val="6C6C6C"/>
    <a:srgbClr val="6A6A6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7" autoAdjust="0"/>
    <p:restoredTop sz="86942" autoAdjust="0"/>
  </p:normalViewPr>
  <p:slideViewPr>
    <p:cSldViewPr snapToGrid="0" snapToObjects="1">
      <p:cViewPr varScale="1">
        <p:scale>
          <a:sx n="88" d="100"/>
          <a:sy n="88" d="100"/>
        </p:scale>
        <p:origin x="-1656" y="-104"/>
      </p:cViewPr>
      <p:guideLst>
        <p:guide orient="horz" pos="2160"/>
        <p:guide pos="2880"/>
      </p:guideLst>
    </p:cSldViewPr>
  </p:slideViewPr>
  <p:notesTextViewPr>
    <p:cViewPr>
      <p:scale>
        <a:sx n="100" d="100"/>
        <a:sy n="100" d="100"/>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lang="ja-JP"/>
            </a:pPr>
            <a:r>
              <a:rPr lang="en-US" altLang="ja-JP" dirty="0" smtClean="0"/>
              <a:t>Hawaii’s Population</a:t>
            </a:r>
          </a:p>
          <a:p>
            <a:pPr>
              <a:defRPr lang="ja-JP"/>
            </a:pPr>
            <a:r>
              <a:rPr lang="en-US" altLang="ja-JP" dirty="0" smtClean="0"/>
              <a:t>2009</a:t>
            </a:r>
            <a:r>
              <a:rPr lang="en-US" altLang="ja-JP" baseline="0" dirty="0" smtClean="0"/>
              <a:t> </a:t>
            </a:r>
            <a:endParaRPr lang="en-US" altLang="ja-JP" dirty="0"/>
          </a:p>
        </c:rich>
      </c:tx>
      <c:layout>
        <c:manualLayout>
          <c:xMode val="edge"/>
          <c:yMode val="edge"/>
          <c:x val="0.42404866269943"/>
          <c:y val="0.091970382229785"/>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dLbl>
              <c:idx val="0"/>
              <c:layout/>
              <c:tx>
                <c:rich>
                  <a:bodyPr/>
                  <a:lstStyle/>
                  <a:p>
                    <a:r>
                      <a:rPr lang="en-US" altLang="ja-JP" dirty="0">
                        <a:solidFill>
                          <a:schemeClr val="bg1"/>
                        </a:solidFill>
                      </a:rPr>
                      <a:t>U.S. born
</a:t>
                    </a:r>
                    <a:r>
                      <a:rPr lang="en-US" altLang="ja-JP" dirty="0" smtClean="0">
                        <a:solidFill>
                          <a:schemeClr val="bg1"/>
                        </a:solidFill>
                      </a:rPr>
                      <a:t>82.7%</a:t>
                    </a:r>
                    <a:endParaRPr lang="en-US" altLang="ja-JP" dirty="0"/>
                  </a:p>
                </c:rich>
              </c:tx>
              <c:showLegendKey val="0"/>
              <c:showVal val="0"/>
              <c:showCatName val="1"/>
              <c:showSerName val="0"/>
              <c:showPercent val="1"/>
              <c:showBubbleSize val="0"/>
            </c:dLbl>
            <c:dLbl>
              <c:idx val="1"/>
              <c:layout>
                <c:manualLayout>
                  <c:x val="-0.0627974672010712"/>
                  <c:y val="-0.0354340348342642"/>
                </c:manualLayout>
              </c:layout>
              <c:tx>
                <c:rich>
                  <a:bodyPr/>
                  <a:lstStyle/>
                  <a:p>
                    <a:r>
                      <a:rPr lang="en-US" altLang="ja-JP" dirty="0">
                        <a:solidFill>
                          <a:srgbClr val="262626"/>
                        </a:solidFill>
                      </a:rPr>
                      <a:t>F</a:t>
                    </a:r>
                    <a:r>
                      <a:rPr lang="en-US" altLang="ja-JP" dirty="0" smtClean="0">
                        <a:solidFill>
                          <a:srgbClr val="262626"/>
                        </a:solidFill>
                      </a:rPr>
                      <a:t>oreign</a:t>
                    </a:r>
                    <a:r>
                      <a:rPr lang="en-US" altLang="ja-JP" dirty="0">
                        <a:solidFill>
                          <a:srgbClr val="262626"/>
                        </a:solidFill>
                      </a:rPr>
                      <a:t>-born
</a:t>
                    </a:r>
                    <a:r>
                      <a:rPr lang="en-US" altLang="ja-JP" dirty="0" smtClean="0">
                        <a:solidFill>
                          <a:srgbClr val="262626"/>
                        </a:solidFill>
                      </a:rPr>
                      <a:t>17.3%</a:t>
                    </a:r>
                    <a:endParaRPr lang="en-US" altLang="ja-JP" dirty="0">
                      <a:solidFill>
                        <a:srgbClr val="262626"/>
                      </a:solidFill>
                    </a:endParaRPr>
                  </a:p>
                </c:rich>
              </c:tx>
              <c:showLegendKey val="0"/>
              <c:showVal val="0"/>
              <c:showCatName val="1"/>
              <c:showSerName val="0"/>
              <c:showPercent val="1"/>
              <c:showBubbleSize val="0"/>
            </c:dLbl>
            <c:txPr>
              <a:bodyPr/>
              <a:lstStyle/>
              <a:p>
                <a:pPr>
                  <a:defRPr lang="ja-JP">
                    <a:solidFill>
                      <a:schemeClr val="bg1"/>
                    </a:solidFill>
                  </a:defRPr>
                </a:pPr>
                <a:endParaRPr lang="ja-JP"/>
              </a:p>
            </c:txPr>
            <c:showLegendKey val="0"/>
            <c:showVal val="0"/>
            <c:showCatName val="1"/>
            <c:showSerName val="0"/>
            <c:showPercent val="1"/>
            <c:showBubbleSize val="0"/>
            <c:showLeaderLines val="1"/>
          </c:dLbls>
          <c:cat>
            <c:strRef>
              <c:f>Sheet1!$A$2:$A$3</c:f>
              <c:strCache>
                <c:ptCount val="2"/>
                <c:pt idx="0">
                  <c:v>U.S. born</c:v>
                </c:pt>
                <c:pt idx="1">
                  <c:v>foreign-born</c:v>
                </c:pt>
              </c:strCache>
            </c:strRef>
          </c:cat>
          <c:val>
            <c:numRef>
              <c:f>Sheet1!$B$2:$B$3</c:f>
              <c:numCache>
                <c:formatCode>General</c:formatCode>
                <c:ptCount val="2"/>
                <c:pt idx="0">
                  <c:v>88.7</c:v>
                </c:pt>
                <c:pt idx="1">
                  <c:v>17.3</c:v>
                </c:pt>
              </c:numCache>
            </c:numRef>
          </c:val>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sz="1800"/>
      </a:pPr>
      <a:endParaRPr lang="ja-JP"/>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2-04-26T17:35:24.741" idx="1">
    <p:pos x="10" y="10"/>
    <p:text>Do we still need this slide?</p:text>
  </p:cm>
</p:cmLst>
</file>

<file path=ppt/diagrams/_rels/data5.xml.rels><?xml version="1.0" encoding="UTF-8" standalone="yes"?>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s>
</file>

<file path=ppt/diagrams/_rels/data6.x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DF4D2-CA92-624E-850A-BAE62FB7AF08}" type="doc">
      <dgm:prSet loTypeId="urn:microsoft.com/office/officeart/2005/8/layout/arrow6" loCatId="" qsTypeId="urn:microsoft.com/office/officeart/2005/8/quickstyle/3D1" qsCatId="3D" csTypeId="urn:microsoft.com/office/officeart/2005/8/colors/accent1_2" csCatId="accent1" phldr="1"/>
      <dgm:spPr/>
      <dgm:t>
        <a:bodyPr/>
        <a:lstStyle/>
        <a:p>
          <a:endParaRPr kumimoji="1" lang="ja-JP" altLang="en-US"/>
        </a:p>
      </dgm:t>
    </dgm:pt>
    <dgm:pt modelId="{25B40FFE-1195-0B43-9555-44799BEDE1BA}">
      <dgm:prSet phldrT="[Text]"/>
      <dgm:spPr/>
      <dgm:t>
        <a:bodyPr/>
        <a:lstStyle/>
        <a:p>
          <a:r>
            <a:rPr lang="en-US" dirty="0" smtClean="0"/>
            <a:t>situation needs</a:t>
          </a:r>
          <a:endParaRPr kumimoji="1" lang="ja-JP" altLang="en-US" dirty="0"/>
        </a:p>
      </dgm:t>
    </dgm:pt>
    <dgm:pt modelId="{0184CC56-41E3-E446-B4AF-44AD3FA81E2A}" type="parTrans" cxnId="{513729DB-7AF2-5746-8199-A9AC2443AA9F}">
      <dgm:prSet/>
      <dgm:spPr/>
      <dgm:t>
        <a:bodyPr/>
        <a:lstStyle/>
        <a:p>
          <a:endParaRPr kumimoji="1" lang="ja-JP" altLang="en-US"/>
        </a:p>
      </dgm:t>
    </dgm:pt>
    <dgm:pt modelId="{3E598107-BE8B-B442-951D-DFD7EFB467D3}" type="sibTrans" cxnId="{513729DB-7AF2-5746-8199-A9AC2443AA9F}">
      <dgm:prSet/>
      <dgm:spPr/>
      <dgm:t>
        <a:bodyPr/>
        <a:lstStyle/>
        <a:p>
          <a:endParaRPr kumimoji="1" lang="ja-JP" altLang="en-US"/>
        </a:p>
      </dgm:t>
    </dgm:pt>
    <dgm:pt modelId="{591D5FD6-074E-D143-AB72-CC77B091741D}">
      <dgm:prSet phldrT="[Text]"/>
      <dgm:spPr/>
      <dgm:t>
        <a:bodyPr/>
        <a:lstStyle/>
        <a:p>
          <a:r>
            <a:rPr lang="en-US" dirty="0" smtClean="0"/>
            <a:t>vs. language needs</a:t>
          </a:r>
          <a:endParaRPr kumimoji="1" lang="ja-JP" altLang="en-US" dirty="0"/>
        </a:p>
      </dgm:t>
    </dgm:pt>
    <dgm:pt modelId="{0F913A45-F925-D84C-B4BC-5648D914E48C}" type="parTrans" cxnId="{78EB5C6B-F448-5C46-A661-04EAA357C757}">
      <dgm:prSet/>
      <dgm:spPr/>
      <dgm:t>
        <a:bodyPr/>
        <a:lstStyle/>
        <a:p>
          <a:endParaRPr kumimoji="1" lang="ja-JP" altLang="en-US"/>
        </a:p>
      </dgm:t>
    </dgm:pt>
    <dgm:pt modelId="{26D91167-56AB-3A4A-B599-708AD1965BD8}" type="sibTrans" cxnId="{78EB5C6B-F448-5C46-A661-04EAA357C757}">
      <dgm:prSet/>
      <dgm:spPr/>
      <dgm:t>
        <a:bodyPr/>
        <a:lstStyle/>
        <a:p>
          <a:endParaRPr kumimoji="1" lang="ja-JP" altLang="en-US"/>
        </a:p>
      </dgm:t>
    </dgm:pt>
    <dgm:pt modelId="{508D88CD-E85B-1446-B19D-E479A3DFE200}" type="pres">
      <dgm:prSet presAssocID="{7D4DF4D2-CA92-624E-850A-BAE62FB7AF08}" presName="compositeShape" presStyleCnt="0">
        <dgm:presLayoutVars>
          <dgm:chMax val="2"/>
          <dgm:dir/>
          <dgm:resizeHandles val="exact"/>
        </dgm:presLayoutVars>
      </dgm:prSet>
      <dgm:spPr/>
      <dgm:t>
        <a:bodyPr/>
        <a:lstStyle/>
        <a:p>
          <a:endParaRPr kumimoji="1" lang="ja-JP" altLang="en-US"/>
        </a:p>
      </dgm:t>
    </dgm:pt>
    <dgm:pt modelId="{A94F9159-C848-F44B-82C2-B3F02766DD87}" type="pres">
      <dgm:prSet presAssocID="{7D4DF4D2-CA92-624E-850A-BAE62FB7AF08}" presName="ribbon" presStyleLbl="node1" presStyleIdx="0" presStyleCnt="1" custScaleX="196990"/>
      <dgm:spPr/>
      <dgm:t>
        <a:bodyPr/>
        <a:lstStyle/>
        <a:p>
          <a:endParaRPr kumimoji="1" lang="ja-JP" altLang="en-US"/>
        </a:p>
      </dgm:t>
    </dgm:pt>
    <dgm:pt modelId="{A86749FE-6B7D-9B49-99BB-81B1FAE9311F}" type="pres">
      <dgm:prSet presAssocID="{7D4DF4D2-CA92-624E-850A-BAE62FB7AF08}" presName="leftArrowText" presStyleLbl="node1" presStyleIdx="0" presStyleCnt="1" custScaleX="234137" custLinFactNeighborX="-70984">
        <dgm:presLayoutVars>
          <dgm:chMax val="0"/>
          <dgm:bulletEnabled val="1"/>
        </dgm:presLayoutVars>
      </dgm:prSet>
      <dgm:spPr/>
      <dgm:t>
        <a:bodyPr/>
        <a:lstStyle/>
        <a:p>
          <a:endParaRPr kumimoji="1" lang="ja-JP" altLang="en-US"/>
        </a:p>
      </dgm:t>
    </dgm:pt>
    <dgm:pt modelId="{C8E8FC2E-106A-A44D-B85E-A61411499FF1}" type="pres">
      <dgm:prSet presAssocID="{7D4DF4D2-CA92-624E-850A-BAE62FB7AF08}" presName="rightArrowText" presStyleLbl="node1" presStyleIdx="0" presStyleCnt="1" custScaleX="235776" custLinFactNeighborX="54952">
        <dgm:presLayoutVars>
          <dgm:chMax val="0"/>
          <dgm:bulletEnabled val="1"/>
        </dgm:presLayoutVars>
      </dgm:prSet>
      <dgm:spPr/>
      <dgm:t>
        <a:bodyPr/>
        <a:lstStyle/>
        <a:p>
          <a:endParaRPr kumimoji="1" lang="ja-JP" altLang="en-US"/>
        </a:p>
      </dgm:t>
    </dgm:pt>
  </dgm:ptLst>
  <dgm:cxnLst>
    <dgm:cxn modelId="{513729DB-7AF2-5746-8199-A9AC2443AA9F}" srcId="{7D4DF4D2-CA92-624E-850A-BAE62FB7AF08}" destId="{25B40FFE-1195-0B43-9555-44799BEDE1BA}" srcOrd="0" destOrd="0" parTransId="{0184CC56-41E3-E446-B4AF-44AD3FA81E2A}" sibTransId="{3E598107-BE8B-B442-951D-DFD7EFB467D3}"/>
    <dgm:cxn modelId="{78EB5C6B-F448-5C46-A661-04EAA357C757}" srcId="{7D4DF4D2-CA92-624E-850A-BAE62FB7AF08}" destId="{591D5FD6-074E-D143-AB72-CC77B091741D}" srcOrd="1" destOrd="0" parTransId="{0F913A45-F925-D84C-B4BC-5648D914E48C}" sibTransId="{26D91167-56AB-3A4A-B599-708AD1965BD8}"/>
    <dgm:cxn modelId="{343A04F4-D2E2-A24D-8ED4-34E67C2511F3}" type="presOf" srcId="{7D4DF4D2-CA92-624E-850A-BAE62FB7AF08}" destId="{508D88CD-E85B-1446-B19D-E479A3DFE200}" srcOrd="0" destOrd="0" presId="urn:microsoft.com/office/officeart/2005/8/layout/arrow6"/>
    <dgm:cxn modelId="{31573FC7-FC7B-E748-AEE7-920A1ED6DCAE}" type="presOf" srcId="{591D5FD6-074E-D143-AB72-CC77B091741D}" destId="{C8E8FC2E-106A-A44D-B85E-A61411499FF1}" srcOrd="0" destOrd="0" presId="urn:microsoft.com/office/officeart/2005/8/layout/arrow6"/>
    <dgm:cxn modelId="{A319ADE9-445D-D741-B61F-AFA1C7D4556B}" type="presOf" srcId="{25B40FFE-1195-0B43-9555-44799BEDE1BA}" destId="{A86749FE-6B7D-9B49-99BB-81B1FAE9311F}" srcOrd="0" destOrd="0" presId="urn:microsoft.com/office/officeart/2005/8/layout/arrow6"/>
    <dgm:cxn modelId="{EFFD3F1E-DA6E-5845-A579-E8726AEF7BC2}" type="presParOf" srcId="{508D88CD-E85B-1446-B19D-E479A3DFE200}" destId="{A94F9159-C848-F44B-82C2-B3F02766DD87}" srcOrd="0" destOrd="0" presId="urn:microsoft.com/office/officeart/2005/8/layout/arrow6"/>
    <dgm:cxn modelId="{5D40EB9D-C4E8-1343-9939-48CD940A3988}" type="presParOf" srcId="{508D88CD-E85B-1446-B19D-E479A3DFE200}" destId="{A86749FE-6B7D-9B49-99BB-81B1FAE9311F}" srcOrd="1" destOrd="0" presId="urn:microsoft.com/office/officeart/2005/8/layout/arrow6"/>
    <dgm:cxn modelId="{E8B59CBE-D7DD-6E4D-8AB2-2748579C61F8}" type="presParOf" srcId="{508D88CD-E85B-1446-B19D-E479A3DFE200}" destId="{C8E8FC2E-106A-A44D-B85E-A61411499FF1}"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4DF4D2-CA92-624E-850A-BAE62FB7AF08}" type="doc">
      <dgm:prSet loTypeId="urn:microsoft.com/office/officeart/2005/8/layout/arrow6" loCatId="" qsTypeId="urn:microsoft.com/office/officeart/2005/8/quickstyle/simple4" qsCatId="simple" csTypeId="urn:microsoft.com/office/officeart/2005/8/colors/accent2_4" csCatId="accent2" phldr="1"/>
      <dgm:spPr/>
      <dgm:t>
        <a:bodyPr/>
        <a:lstStyle/>
        <a:p>
          <a:endParaRPr kumimoji="1" lang="ja-JP" altLang="en-US"/>
        </a:p>
      </dgm:t>
    </dgm:pt>
    <dgm:pt modelId="{25B40FFE-1195-0B43-9555-44799BEDE1BA}">
      <dgm:prSet phldrT="[Text]"/>
      <dgm:spPr/>
      <dgm:t>
        <a:bodyPr/>
        <a:lstStyle/>
        <a:p>
          <a:r>
            <a:rPr lang="en-US" dirty="0" smtClean="0"/>
            <a:t>objective needs</a:t>
          </a:r>
          <a:endParaRPr kumimoji="1" lang="ja-JP" altLang="en-US" dirty="0"/>
        </a:p>
      </dgm:t>
    </dgm:pt>
    <dgm:pt modelId="{0184CC56-41E3-E446-B4AF-44AD3FA81E2A}" type="parTrans" cxnId="{513729DB-7AF2-5746-8199-A9AC2443AA9F}">
      <dgm:prSet/>
      <dgm:spPr/>
      <dgm:t>
        <a:bodyPr/>
        <a:lstStyle/>
        <a:p>
          <a:endParaRPr kumimoji="1" lang="ja-JP" altLang="en-US"/>
        </a:p>
      </dgm:t>
    </dgm:pt>
    <dgm:pt modelId="{3E598107-BE8B-B442-951D-DFD7EFB467D3}" type="sibTrans" cxnId="{513729DB-7AF2-5746-8199-A9AC2443AA9F}">
      <dgm:prSet/>
      <dgm:spPr/>
      <dgm:t>
        <a:bodyPr/>
        <a:lstStyle/>
        <a:p>
          <a:endParaRPr kumimoji="1" lang="ja-JP" altLang="en-US"/>
        </a:p>
      </dgm:t>
    </dgm:pt>
    <dgm:pt modelId="{E89A6302-1F66-0246-BFE1-81B27B1CF2E1}">
      <dgm:prSet phldrT="[Text]"/>
      <dgm:spPr/>
      <dgm:t>
        <a:bodyPr/>
        <a:lstStyle/>
        <a:p>
          <a:r>
            <a:rPr lang="en-US" dirty="0" smtClean="0"/>
            <a:t>vs. subjective needs</a:t>
          </a:r>
          <a:endParaRPr kumimoji="1" lang="ja-JP" altLang="en-US" dirty="0"/>
        </a:p>
      </dgm:t>
    </dgm:pt>
    <dgm:pt modelId="{7CA47681-AE31-A44A-B4BD-1C35333703D5}" type="parTrans" cxnId="{F599239F-B581-8E44-85D6-2CF68839D162}">
      <dgm:prSet/>
      <dgm:spPr/>
      <dgm:t>
        <a:bodyPr/>
        <a:lstStyle/>
        <a:p>
          <a:endParaRPr kumimoji="1" lang="ja-JP" altLang="en-US"/>
        </a:p>
      </dgm:t>
    </dgm:pt>
    <dgm:pt modelId="{A8B4C348-0C68-F943-BA52-8F2A972F8BF5}" type="sibTrans" cxnId="{F599239F-B581-8E44-85D6-2CF68839D162}">
      <dgm:prSet/>
      <dgm:spPr/>
      <dgm:t>
        <a:bodyPr/>
        <a:lstStyle/>
        <a:p>
          <a:endParaRPr kumimoji="1" lang="ja-JP" altLang="en-US"/>
        </a:p>
      </dgm:t>
    </dgm:pt>
    <dgm:pt modelId="{508D88CD-E85B-1446-B19D-E479A3DFE200}" type="pres">
      <dgm:prSet presAssocID="{7D4DF4D2-CA92-624E-850A-BAE62FB7AF08}" presName="compositeShape" presStyleCnt="0">
        <dgm:presLayoutVars>
          <dgm:chMax val="2"/>
          <dgm:dir/>
          <dgm:resizeHandles val="exact"/>
        </dgm:presLayoutVars>
      </dgm:prSet>
      <dgm:spPr/>
      <dgm:t>
        <a:bodyPr/>
        <a:lstStyle/>
        <a:p>
          <a:endParaRPr kumimoji="1" lang="ja-JP" altLang="en-US"/>
        </a:p>
      </dgm:t>
    </dgm:pt>
    <dgm:pt modelId="{A94F9159-C848-F44B-82C2-B3F02766DD87}" type="pres">
      <dgm:prSet presAssocID="{7D4DF4D2-CA92-624E-850A-BAE62FB7AF08}" presName="ribbon" presStyleLbl="node1" presStyleIdx="0" presStyleCnt="1" custScaleX="196990"/>
      <dgm:spPr/>
    </dgm:pt>
    <dgm:pt modelId="{A86749FE-6B7D-9B49-99BB-81B1FAE9311F}" type="pres">
      <dgm:prSet presAssocID="{7D4DF4D2-CA92-624E-850A-BAE62FB7AF08}" presName="leftArrowText" presStyleLbl="node1" presStyleIdx="0" presStyleCnt="1" custScaleX="234137" custLinFactNeighborX="-70984">
        <dgm:presLayoutVars>
          <dgm:chMax val="0"/>
          <dgm:bulletEnabled val="1"/>
        </dgm:presLayoutVars>
      </dgm:prSet>
      <dgm:spPr/>
      <dgm:t>
        <a:bodyPr/>
        <a:lstStyle/>
        <a:p>
          <a:endParaRPr kumimoji="1" lang="ja-JP" altLang="en-US"/>
        </a:p>
      </dgm:t>
    </dgm:pt>
    <dgm:pt modelId="{C8E8FC2E-106A-A44D-B85E-A61411499FF1}" type="pres">
      <dgm:prSet presAssocID="{7D4DF4D2-CA92-624E-850A-BAE62FB7AF08}" presName="rightArrowText" presStyleLbl="node1" presStyleIdx="0" presStyleCnt="1" custScaleX="235776" custLinFactNeighborX="54952">
        <dgm:presLayoutVars>
          <dgm:chMax val="0"/>
          <dgm:bulletEnabled val="1"/>
        </dgm:presLayoutVars>
      </dgm:prSet>
      <dgm:spPr/>
      <dgm:t>
        <a:bodyPr/>
        <a:lstStyle/>
        <a:p>
          <a:endParaRPr kumimoji="1" lang="ja-JP" altLang="en-US"/>
        </a:p>
      </dgm:t>
    </dgm:pt>
  </dgm:ptLst>
  <dgm:cxnLst>
    <dgm:cxn modelId="{513729DB-7AF2-5746-8199-A9AC2443AA9F}" srcId="{7D4DF4D2-CA92-624E-850A-BAE62FB7AF08}" destId="{25B40FFE-1195-0B43-9555-44799BEDE1BA}" srcOrd="0" destOrd="0" parTransId="{0184CC56-41E3-E446-B4AF-44AD3FA81E2A}" sibTransId="{3E598107-BE8B-B442-951D-DFD7EFB467D3}"/>
    <dgm:cxn modelId="{AD61D2DE-81DB-D14C-B53F-469AF2662727}" type="presOf" srcId="{7D4DF4D2-CA92-624E-850A-BAE62FB7AF08}" destId="{508D88CD-E85B-1446-B19D-E479A3DFE200}" srcOrd="0" destOrd="0" presId="urn:microsoft.com/office/officeart/2005/8/layout/arrow6"/>
    <dgm:cxn modelId="{81B8BAE0-F091-664A-9038-92EEC06555FB}" type="presOf" srcId="{25B40FFE-1195-0B43-9555-44799BEDE1BA}" destId="{A86749FE-6B7D-9B49-99BB-81B1FAE9311F}" srcOrd="0" destOrd="0" presId="urn:microsoft.com/office/officeart/2005/8/layout/arrow6"/>
    <dgm:cxn modelId="{06776855-CCDA-8C48-8421-2AB105F8F650}" type="presOf" srcId="{E89A6302-1F66-0246-BFE1-81B27B1CF2E1}" destId="{C8E8FC2E-106A-A44D-B85E-A61411499FF1}" srcOrd="0" destOrd="0" presId="urn:microsoft.com/office/officeart/2005/8/layout/arrow6"/>
    <dgm:cxn modelId="{F599239F-B581-8E44-85D6-2CF68839D162}" srcId="{7D4DF4D2-CA92-624E-850A-BAE62FB7AF08}" destId="{E89A6302-1F66-0246-BFE1-81B27B1CF2E1}" srcOrd="1" destOrd="0" parTransId="{7CA47681-AE31-A44A-B4BD-1C35333703D5}" sibTransId="{A8B4C348-0C68-F943-BA52-8F2A972F8BF5}"/>
    <dgm:cxn modelId="{ADFD2439-DEAF-804A-9C96-B2D0608D48E2}" type="presParOf" srcId="{508D88CD-E85B-1446-B19D-E479A3DFE200}" destId="{A94F9159-C848-F44B-82C2-B3F02766DD87}" srcOrd="0" destOrd="0" presId="urn:microsoft.com/office/officeart/2005/8/layout/arrow6"/>
    <dgm:cxn modelId="{F4E811C1-4A56-9642-B771-612EA55F0D07}" type="presParOf" srcId="{508D88CD-E85B-1446-B19D-E479A3DFE200}" destId="{A86749FE-6B7D-9B49-99BB-81B1FAE9311F}" srcOrd="1" destOrd="0" presId="urn:microsoft.com/office/officeart/2005/8/layout/arrow6"/>
    <dgm:cxn modelId="{CA2B508A-3834-A84A-8AE4-3E504604594A}" type="presParOf" srcId="{508D88CD-E85B-1446-B19D-E479A3DFE200}" destId="{C8E8FC2E-106A-A44D-B85E-A61411499FF1}"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4DF4D2-CA92-624E-850A-BAE62FB7AF08}" type="doc">
      <dgm:prSet loTypeId="urn:microsoft.com/office/officeart/2005/8/layout/arrow6" loCatId="" qsTypeId="urn:microsoft.com/office/officeart/2005/8/quickstyle/simple4" qsCatId="simple" csTypeId="urn:microsoft.com/office/officeart/2005/8/colors/colorful4" csCatId="colorful" phldr="1"/>
      <dgm:spPr/>
      <dgm:t>
        <a:bodyPr/>
        <a:lstStyle/>
        <a:p>
          <a:endParaRPr kumimoji="1" lang="ja-JP" altLang="en-US"/>
        </a:p>
      </dgm:t>
    </dgm:pt>
    <dgm:pt modelId="{25B40FFE-1195-0B43-9555-44799BEDE1BA}">
      <dgm:prSet phldrT="[Text]"/>
      <dgm:spPr/>
      <dgm:t>
        <a:bodyPr/>
        <a:lstStyle/>
        <a:p>
          <a:r>
            <a:rPr lang="en-US" dirty="0" smtClean="0"/>
            <a:t>linguistic content</a:t>
          </a:r>
          <a:endParaRPr kumimoji="1" lang="ja-JP" altLang="en-US" dirty="0"/>
        </a:p>
      </dgm:t>
    </dgm:pt>
    <dgm:pt modelId="{0184CC56-41E3-E446-B4AF-44AD3FA81E2A}" type="parTrans" cxnId="{513729DB-7AF2-5746-8199-A9AC2443AA9F}">
      <dgm:prSet/>
      <dgm:spPr/>
      <dgm:t>
        <a:bodyPr/>
        <a:lstStyle/>
        <a:p>
          <a:endParaRPr kumimoji="1" lang="ja-JP" altLang="en-US"/>
        </a:p>
      </dgm:t>
    </dgm:pt>
    <dgm:pt modelId="{3E598107-BE8B-B442-951D-DFD7EFB467D3}" type="sibTrans" cxnId="{513729DB-7AF2-5746-8199-A9AC2443AA9F}">
      <dgm:prSet/>
      <dgm:spPr/>
      <dgm:t>
        <a:bodyPr/>
        <a:lstStyle/>
        <a:p>
          <a:endParaRPr kumimoji="1" lang="ja-JP" altLang="en-US"/>
        </a:p>
      </dgm:t>
    </dgm:pt>
    <dgm:pt modelId="{C925E3CB-0456-A64C-80AA-0737E361BABE}">
      <dgm:prSet phldrT="[Text]"/>
      <dgm:spPr/>
      <dgm:t>
        <a:bodyPr/>
        <a:lstStyle/>
        <a:p>
          <a:r>
            <a:rPr lang="en-US" dirty="0" smtClean="0"/>
            <a:t>vs. learning processes</a:t>
          </a:r>
          <a:endParaRPr kumimoji="1" lang="ja-JP" altLang="en-US" dirty="0"/>
        </a:p>
      </dgm:t>
    </dgm:pt>
    <dgm:pt modelId="{BB1BF2C9-A889-2243-A1A9-D4ADDDFE765F}" type="parTrans" cxnId="{6AC24C7D-F7E0-AD48-9E67-A5C60B6EEA7C}">
      <dgm:prSet/>
      <dgm:spPr/>
      <dgm:t>
        <a:bodyPr/>
        <a:lstStyle/>
        <a:p>
          <a:endParaRPr kumimoji="1" lang="ja-JP" altLang="en-US"/>
        </a:p>
      </dgm:t>
    </dgm:pt>
    <dgm:pt modelId="{BB360904-EC0A-2340-8D6F-0D91A728A90B}" type="sibTrans" cxnId="{6AC24C7D-F7E0-AD48-9E67-A5C60B6EEA7C}">
      <dgm:prSet/>
      <dgm:spPr/>
      <dgm:t>
        <a:bodyPr/>
        <a:lstStyle/>
        <a:p>
          <a:endParaRPr kumimoji="1" lang="ja-JP" altLang="en-US"/>
        </a:p>
      </dgm:t>
    </dgm:pt>
    <dgm:pt modelId="{508D88CD-E85B-1446-B19D-E479A3DFE200}" type="pres">
      <dgm:prSet presAssocID="{7D4DF4D2-CA92-624E-850A-BAE62FB7AF08}" presName="compositeShape" presStyleCnt="0">
        <dgm:presLayoutVars>
          <dgm:chMax val="2"/>
          <dgm:dir/>
          <dgm:resizeHandles val="exact"/>
        </dgm:presLayoutVars>
      </dgm:prSet>
      <dgm:spPr/>
      <dgm:t>
        <a:bodyPr/>
        <a:lstStyle/>
        <a:p>
          <a:endParaRPr kumimoji="1" lang="ja-JP" altLang="en-US"/>
        </a:p>
      </dgm:t>
    </dgm:pt>
    <dgm:pt modelId="{A94F9159-C848-F44B-82C2-B3F02766DD87}" type="pres">
      <dgm:prSet presAssocID="{7D4DF4D2-CA92-624E-850A-BAE62FB7AF08}" presName="ribbon" presStyleLbl="node1" presStyleIdx="0" presStyleCnt="1" custScaleX="196990"/>
      <dgm:spPr/>
    </dgm:pt>
    <dgm:pt modelId="{A86749FE-6B7D-9B49-99BB-81B1FAE9311F}" type="pres">
      <dgm:prSet presAssocID="{7D4DF4D2-CA92-624E-850A-BAE62FB7AF08}" presName="leftArrowText" presStyleLbl="node1" presStyleIdx="0" presStyleCnt="1" custScaleX="257422" custLinFactNeighborX="-80046" custLinFactNeighborY="2543">
        <dgm:presLayoutVars>
          <dgm:chMax val="0"/>
          <dgm:bulletEnabled val="1"/>
        </dgm:presLayoutVars>
      </dgm:prSet>
      <dgm:spPr/>
      <dgm:t>
        <a:bodyPr/>
        <a:lstStyle/>
        <a:p>
          <a:endParaRPr kumimoji="1" lang="ja-JP" altLang="en-US"/>
        </a:p>
      </dgm:t>
    </dgm:pt>
    <dgm:pt modelId="{C8E8FC2E-106A-A44D-B85E-A61411499FF1}" type="pres">
      <dgm:prSet presAssocID="{7D4DF4D2-CA92-624E-850A-BAE62FB7AF08}" presName="rightArrowText" presStyleLbl="node1" presStyleIdx="0" presStyleCnt="1" custScaleX="262004" custScaleY="135606" custLinFactNeighborX="62620" custLinFactNeighborY="-8128">
        <dgm:presLayoutVars>
          <dgm:chMax val="0"/>
          <dgm:bulletEnabled val="1"/>
        </dgm:presLayoutVars>
      </dgm:prSet>
      <dgm:spPr/>
      <dgm:t>
        <a:bodyPr/>
        <a:lstStyle/>
        <a:p>
          <a:endParaRPr kumimoji="1" lang="ja-JP" altLang="en-US"/>
        </a:p>
      </dgm:t>
    </dgm:pt>
  </dgm:ptLst>
  <dgm:cxnLst>
    <dgm:cxn modelId="{513729DB-7AF2-5746-8199-A9AC2443AA9F}" srcId="{7D4DF4D2-CA92-624E-850A-BAE62FB7AF08}" destId="{25B40FFE-1195-0B43-9555-44799BEDE1BA}" srcOrd="0" destOrd="0" parTransId="{0184CC56-41E3-E446-B4AF-44AD3FA81E2A}" sibTransId="{3E598107-BE8B-B442-951D-DFD7EFB467D3}"/>
    <dgm:cxn modelId="{819F472F-F218-BA4D-A313-087E508DBB8E}" type="presOf" srcId="{25B40FFE-1195-0B43-9555-44799BEDE1BA}" destId="{A86749FE-6B7D-9B49-99BB-81B1FAE9311F}" srcOrd="0" destOrd="0" presId="urn:microsoft.com/office/officeart/2005/8/layout/arrow6"/>
    <dgm:cxn modelId="{D91E4DCA-E5EA-FD48-964E-4EDF0FAE60B9}" type="presOf" srcId="{C925E3CB-0456-A64C-80AA-0737E361BABE}" destId="{C8E8FC2E-106A-A44D-B85E-A61411499FF1}" srcOrd="0" destOrd="0" presId="urn:microsoft.com/office/officeart/2005/8/layout/arrow6"/>
    <dgm:cxn modelId="{F222FBA2-3249-B842-AFF4-CFFD7E35A97C}" type="presOf" srcId="{7D4DF4D2-CA92-624E-850A-BAE62FB7AF08}" destId="{508D88CD-E85B-1446-B19D-E479A3DFE200}" srcOrd="0" destOrd="0" presId="urn:microsoft.com/office/officeart/2005/8/layout/arrow6"/>
    <dgm:cxn modelId="{6AC24C7D-F7E0-AD48-9E67-A5C60B6EEA7C}" srcId="{7D4DF4D2-CA92-624E-850A-BAE62FB7AF08}" destId="{C925E3CB-0456-A64C-80AA-0737E361BABE}" srcOrd="1" destOrd="0" parTransId="{BB1BF2C9-A889-2243-A1A9-D4ADDDFE765F}" sibTransId="{BB360904-EC0A-2340-8D6F-0D91A728A90B}"/>
    <dgm:cxn modelId="{A9C89A36-E9DE-DD44-A4AD-BF52B85F159A}" type="presParOf" srcId="{508D88CD-E85B-1446-B19D-E479A3DFE200}" destId="{A94F9159-C848-F44B-82C2-B3F02766DD87}" srcOrd="0" destOrd="0" presId="urn:microsoft.com/office/officeart/2005/8/layout/arrow6"/>
    <dgm:cxn modelId="{CBA00A8C-D6BD-4B4F-965E-4653578C0CDA}" type="presParOf" srcId="{508D88CD-E85B-1446-B19D-E479A3DFE200}" destId="{A86749FE-6B7D-9B49-99BB-81B1FAE9311F}" srcOrd="1" destOrd="0" presId="urn:microsoft.com/office/officeart/2005/8/layout/arrow6"/>
    <dgm:cxn modelId="{973A4CDA-1607-E145-B35D-77950DD8E4CB}" type="presParOf" srcId="{508D88CD-E85B-1446-B19D-E479A3DFE200}" destId="{C8E8FC2E-106A-A44D-B85E-A61411499FF1}" srcOrd="2" destOrd="0" presId="urn:microsoft.com/office/officeart/2005/8/layout/arrow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D29401-62E2-0D46-B8F2-002D57D314E0}" type="doc">
      <dgm:prSet loTypeId="urn:microsoft.com/office/officeart/2005/8/layout/hierarchy3" loCatId="" qsTypeId="urn:microsoft.com/office/officeart/2005/8/quickstyle/3D1" qsCatId="3D" csTypeId="urn:microsoft.com/office/officeart/2005/8/colors/colorful1#1" csCatId="colorful" phldr="1"/>
      <dgm:spPr/>
      <dgm:t>
        <a:bodyPr/>
        <a:lstStyle/>
        <a:p>
          <a:endParaRPr kumimoji="1" lang="ja-JP" altLang="en-US"/>
        </a:p>
      </dgm:t>
    </dgm:pt>
    <dgm:pt modelId="{343A5769-FD22-2047-8AEF-356A0018835E}">
      <dgm:prSet phldrT="[Text]"/>
      <dgm:spPr/>
      <dgm:t>
        <a:bodyPr/>
        <a:lstStyle/>
        <a:p>
          <a:r>
            <a:rPr kumimoji="1" lang="en-US" altLang="ja-JP" dirty="0" smtClean="0"/>
            <a:t>Before Interaction</a:t>
          </a:r>
          <a:endParaRPr kumimoji="1" lang="ja-JP" altLang="en-US" dirty="0"/>
        </a:p>
      </dgm:t>
    </dgm:pt>
    <dgm:pt modelId="{4574D88E-2C1B-2E48-92E0-8733A8EC8278}" type="parTrans" cxnId="{467D20CC-5301-F544-BCCE-51E618E45873}">
      <dgm:prSet/>
      <dgm:spPr/>
      <dgm:t>
        <a:bodyPr/>
        <a:lstStyle/>
        <a:p>
          <a:endParaRPr kumimoji="1" lang="ja-JP" altLang="en-US"/>
        </a:p>
      </dgm:t>
    </dgm:pt>
    <dgm:pt modelId="{E8F692C4-8140-6D4C-AE41-AA6345C07DBC}" type="sibTrans" cxnId="{467D20CC-5301-F544-BCCE-51E618E45873}">
      <dgm:prSet/>
      <dgm:spPr/>
      <dgm:t>
        <a:bodyPr/>
        <a:lstStyle/>
        <a:p>
          <a:endParaRPr kumimoji="1" lang="ja-JP" altLang="en-US"/>
        </a:p>
      </dgm:t>
    </dgm:pt>
    <dgm:pt modelId="{4DED4BDB-8144-E24E-A0CE-B5B1940DC756}">
      <dgm:prSet phldrT="[Text]" custT="1"/>
      <dgm:spPr/>
      <dgm:t>
        <a:bodyPr/>
        <a:lstStyle/>
        <a:p>
          <a:r>
            <a:rPr lang="en-US" sz="1600" b="1" dirty="0" smtClean="0"/>
            <a:t>Existing Information:</a:t>
          </a:r>
          <a:endParaRPr kumimoji="1" lang="ja-JP" altLang="en-US" sz="1600" b="1" dirty="0"/>
        </a:p>
      </dgm:t>
    </dgm:pt>
    <dgm:pt modelId="{64636462-79C9-B546-81E8-FE7A34B80FEF}" type="parTrans" cxnId="{75EE8C33-E31A-534B-9ECF-0E826E60097C}">
      <dgm:prSet/>
      <dgm:spPr/>
      <dgm:t>
        <a:bodyPr/>
        <a:lstStyle/>
        <a:p>
          <a:endParaRPr kumimoji="1" lang="ja-JP" altLang="en-US"/>
        </a:p>
      </dgm:t>
    </dgm:pt>
    <dgm:pt modelId="{9CCD6B9E-EA2D-474E-9FCF-0A68CD871C68}" type="sibTrans" cxnId="{75EE8C33-E31A-534B-9ECF-0E826E60097C}">
      <dgm:prSet/>
      <dgm:spPr/>
      <dgm:t>
        <a:bodyPr/>
        <a:lstStyle/>
        <a:p>
          <a:endParaRPr kumimoji="1" lang="ja-JP" altLang="en-US"/>
        </a:p>
      </dgm:t>
    </dgm:pt>
    <dgm:pt modelId="{D874EB7E-D830-274C-96CC-4AA182E78EEA}">
      <dgm:prSet phldrT="[Text]" custT="1"/>
      <dgm:spPr/>
      <dgm:t>
        <a:bodyPr/>
        <a:lstStyle/>
        <a:p>
          <a:r>
            <a:rPr lang="en-US" sz="1600" b="1" dirty="0" smtClean="0"/>
            <a:t>Learner Needs Inventory:</a:t>
          </a:r>
          <a:endParaRPr kumimoji="1" lang="ja-JP" altLang="en-US" sz="1600" b="1" dirty="0"/>
        </a:p>
      </dgm:t>
    </dgm:pt>
    <dgm:pt modelId="{8D4271B0-1A2C-2D44-A0EF-617DB9A51F62}" type="parTrans" cxnId="{13F6208F-FA27-DF4B-B2E9-785E642106C7}">
      <dgm:prSet/>
      <dgm:spPr/>
      <dgm:t>
        <a:bodyPr/>
        <a:lstStyle/>
        <a:p>
          <a:endParaRPr kumimoji="1" lang="ja-JP" altLang="en-US"/>
        </a:p>
      </dgm:t>
    </dgm:pt>
    <dgm:pt modelId="{73B67B22-46AE-E54F-B274-9113C7C2B2F0}" type="sibTrans" cxnId="{13F6208F-FA27-DF4B-B2E9-785E642106C7}">
      <dgm:prSet/>
      <dgm:spPr/>
      <dgm:t>
        <a:bodyPr/>
        <a:lstStyle/>
        <a:p>
          <a:endParaRPr kumimoji="1" lang="ja-JP" altLang="en-US"/>
        </a:p>
      </dgm:t>
    </dgm:pt>
    <dgm:pt modelId="{644093C2-6509-D74F-A352-5B93BA8B36CD}">
      <dgm:prSet phldrT="[Text]"/>
      <dgm:spPr/>
      <dgm:t>
        <a:bodyPr/>
        <a:lstStyle/>
        <a:p>
          <a:r>
            <a:rPr kumimoji="1" lang="en-US" altLang="ja-JP" dirty="0" smtClean="0"/>
            <a:t>During Instruction</a:t>
          </a:r>
          <a:endParaRPr kumimoji="1" lang="ja-JP" altLang="en-US" dirty="0"/>
        </a:p>
      </dgm:t>
    </dgm:pt>
    <dgm:pt modelId="{CF987759-A6E2-844D-B044-21EDD80C3D22}" type="parTrans" cxnId="{68B61091-56CA-6748-A9A2-4F13615E3FB4}">
      <dgm:prSet/>
      <dgm:spPr/>
      <dgm:t>
        <a:bodyPr/>
        <a:lstStyle/>
        <a:p>
          <a:endParaRPr kumimoji="1" lang="ja-JP" altLang="en-US"/>
        </a:p>
      </dgm:t>
    </dgm:pt>
    <dgm:pt modelId="{434E12F9-569A-6143-A5A5-895D299987AA}" type="sibTrans" cxnId="{68B61091-56CA-6748-A9A2-4F13615E3FB4}">
      <dgm:prSet/>
      <dgm:spPr/>
      <dgm:t>
        <a:bodyPr/>
        <a:lstStyle/>
        <a:p>
          <a:endParaRPr kumimoji="1" lang="ja-JP" altLang="en-US"/>
        </a:p>
      </dgm:t>
    </dgm:pt>
    <dgm:pt modelId="{9472C925-4105-C143-B054-46962A04EDD1}">
      <dgm:prSet phldrT="[Text]" custT="1"/>
      <dgm:spPr/>
      <dgm:t>
        <a:bodyPr/>
        <a:lstStyle/>
        <a:p>
          <a:r>
            <a:rPr lang="en-US" sz="1600" b="1" dirty="0" smtClean="0"/>
            <a:t>Formative Student Evaluation:</a:t>
          </a:r>
          <a:endParaRPr kumimoji="1" lang="ja-JP" altLang="en-US" sz="1600" b="1" dirty="0"/>
        </a:p>
      </dgm:t>
    </dgm:pt>
    <dgm:pt modelId="{2DE02DD3-3AC6-764E-88A0-1B884A78378C}" type="parTrans" cxnId="{FACD9196-1765-A240-8203-8A1A54D7CC03}">
      <dgm:prSet/>
      <dgm:spPr/>
      <dgm:t>
        <a:bodyPr/>
        <a:lstStyle/>
        <a:p>
          <a:endParaRPr kumimoji="1" lang="ja-JP" altLang="en-US"/>
        </a:p>
      </dgm:t>
    </dgm:pt>
    <dgm:pt modelId="{AB1D944B-58CB-1045-B941-9C01144869BC}" type="sibTrans" cxnId="{FACD9196-1765-A240-8203-8A1A54D7CC03}">
      <dgm:prSet/>
      <dgm:spPr/>
      <dgm:t>
        <a:bodyPr/>
        <a:lstStyle/>
        <a:p>
          <a:endParaRPr kumimoji="1" lang="ja-JP" altLang="en-US"/>
        </a:p>
      </dgm:t>
    </dgm:pt>
    <dgm:pt modelId="{6587FDFA-6339-164C-A4BD-E0A75D972A30}">
      <dgm:prSet custT="1"/>
      <dgm:spPr/>
      <dgm:t>
        <a:bodyPr/>
        <a:lstStyle/>
        <a:p>
          <a:r>
            <a:rPr lang="en-US" sz="1400" dirty="0" smtClean="0"/>
            <a:t>Socio-political factors</a:t>
          </a:r>
          <a:endParaRPr lang="en-US" sz="1400" dirty="0"/>
        </a:p>
      </dgm:t>
    </dgm:pt>
    <dgm:pt modelId="{0F3FDA0A-4D97-994A-AAC8-86CC673394B6}" type="parTrans" cxnId="{093843E6-6266-E145-9A34-61B4B0C88B1F}">
      <dgm:prSet/>
      <dgm:spPr/>
      <dgm:t>
        <a:bodyPr/>
        <a:lstStyle/>
        <a:p>
          <a:endParaRPr kumimoji="1" lang="ja-JP" altLang="en-US"/>
        </a:p>
      </dgm:t>
    </dgm:pt>
    <dgm:pt modelId="{5BF54483-EA24-7C4D-9F0D-B494247DCEEE}" type="sibTrans" cxnId="{093843E6-6266-E145-9A34-61B4B0C88B1F}">
      <dgm:prSet/>
      <dgm:spPr/>
      <dgm:t>
        <a:bodyPr/>
        <a:lstStyle/>
        <a:p>
          <a:endParaRPr kumimoji="1" lang="ja-JP" altLang="en-US"/>
        </a:p>
      </dgm:t>
    </dgm:pt>
    <dgm:pt modelId="{30FF089D-3CDA-1548-BDAB-9D537B3B8B57}">
      <dgm:prSet custT="1"/>
      <dgm:spPr/>
      <dgm:t>
        <a:bodyPr/>
        <a:lstStyle/>
        <a:p>
          <a:r>
            <a:rPr lang="en-US" sz="1400" smtClean="0"/>
            <a:t>Student demographics</a:t>
          </a:r>
          <a:endParaRPr lang="en-US" sz="1400" dirty="0"/>
        </a:p>
      </dgm:t>
    </dgm:pt>
    <dgm:pt modelId="{336E8BFF-8D51-EF45-951C-93C7160FFCDF}" type="parTrans" cxnId="{B249A718-967A-4F4F-AC6E-0AD76D1E5C2D}">
      <dgm:prSet/>
      <dgm:spPr/>
      <dgm:t>
        <a:bodyPr/>
        <a:lstStyle/>
        <a:p>
          <a:endParaRPr kumimoji="1" lang="ja-JP" altLang="en-US"/>
        </a:p>
      </dgm:t>
    </dgm:pt>
    <dgm:pt modelId="{6C61CE45-F4F0-3F46-B69F-EF604100C622}" type="sibTrans" cxnId="{B249A718-967A-4F4F-AC6E-0AD76D1E5C2D}">
      <dgm:prSet/>
      <dgm:spPr/>
      <dgm:t>
        <a:bodyPr/>
        <a:lstStyle/>
        <a:p>
          <a:endParaRPr kumimoji="1" lang="ja-JP" altLang="en-US"/>
        </a:p>
      </dgm:t>
    </dgm:pt>
    <dgm:pt modelId="{3FD8B5A6-5CF1-7841-B73D-477D9E33BFFD}">
      <dgm:prSet custT="1"/>
      <dgm:spPr/>
      <dgm:t>
        <a:bodyPr/>
        <a:lstStyle/>
        <a:p>
          <a:r>
            <a:rPr lang="en-US" sz="1400" dirty="0" smtClean="0"/>
            <a:t>Shelter setting</a:t>
          </a:r>
          <a:endParaRPr lang="en-US" sz="1400" dirty="0"/>
        </a:p>
      </dgm:t>
    </dgm:pt>
    <dgm:pt modelId="{ADECD1DE-444F-5F45-B4A0-B2955FAB708F}" type="parTrans" cxnId="{9C7B2B8E-1357-EB43-98DA-B3E3F46090DD}">
      <dgm:prSet/>
      <dgm:spPr/>
      <dgm:t>
        <a:bodyPr/>
        <a:lstStyle/>
        <a:p>
          <a:endParaRPr kumimoji="1" lang="ja-JP" altLang="en-US"/>
        </a:p>
      </dgm:t>
    </dgm:pt>
    <dgm:pt modelId="{9F6D4700-BB01-0442-8A73-18D0A5539CEE}" type="sibTrans" cxnId="{9C7B2B8E-1357-EB43-98DA-B3E3F46090DD}">
      <dgm:prSet/>
      <dgm:spPr/>
      <dgm:t>
        <a:bodyPr/>
        <a:lstStyle/>
        <a:p>
          <a:endParaRPr kumimoji="1" lang="ja-JP" altLang="en-US"/>
        </a:p>
      </dgm:t>
    </dgm:pt>
    <dgm:pt modelId="{B1D6CD33-FECC-3044-AAB5-F47DC5A6F6CD}">
      <dgm:prSet custT="1"/>
      <dgm:spPr/>
      <dgm:t>
        <a:bodyPr/>
        <a:lstStyle/>
        <a:p>
          <a:r>
            <a:rPr lang="en-US" sz="1400" dirty="0" smtClean="0"/>
            <a:t>Classroom setting</a:t>
          </a:r>
          <a:endParaRPr lang="en-US" sz="1400" dirty="0"/>
        </a:p>
      </dgm:t>
    </dgm:pt>
    <dgm:pt modelId="{B87E3223-6D98-284A-A90C-ACB8276427A0}" type="parTrans" cxnId="{C0E9BAEC-5251-9D44-84A3-027C6B5C0930}">
      <dgm:prSet/>
      <dgm:spPr/>
      <dgm:t>
        <a:bodyPr/>
        <a:lstStyle/>
        <a:p>
          <a:endParaRPr kumimoji="1" lang="ja-JP" altLang="en-US"/>
        </a:p>
      </dgm:t>
    </dgm:pt>
    <dgm:pt modelId="{EC34F8D8-9ACA-9145-A997-99E22E358767}" type="sibTrans" cxnId="{C0E9BAEC-5251-9D44-84A3-027C6B5C0930}">
      <dgm:prSet/>
      <dgm:spPr/>
      <dgm:t>
        <a:bodyPr/>
        <a:lstStyle/>
        <a:p>
          <a:endParaRPr kumimoji="1" lang="ja-JP" altLang="en-US"/>
        </a:p>
      </dgm:t>
    </dgm:pt>
    <dgm:pt modelId="{3D7D7B55-1D91-7447-9BC2-2C2D8E4DFE56}">
      <dgm:prSet custT="1"/>
      <dgm:spPr/>
      <dgm:t>
        <a:bodyPr/>
        <a:lstStyle/>
        <a:p>
          <a:r>
            <a:rPr lang="en-US" sz="1700" b="1" dirty="0" smtClean="0"/>
            <a:t>Instruments</a:t>
          </a:r>
          <a:r>
            <a:rPr lang="en-US" sz="1700" dirty="0" smtClean="0"/>
            <a:t>:</a:t>
          </a:r>
          <a:endParaRPr lang="en-US" sz="1700" dirty="0"/>
        </a:p>
      </dgm:t>
    </dgm:pt>
    <dgm:pt modelId="{CE8F27F7-7636-7B49-8556-2BA91662665F}" type="parTrans" cxnId="{CFFA75D4-66A4-D044-B263-28D8D1333430}">
      <dgm:prSet/>
      <dgm:spPr/>
      <dgm:t>
        <a:bodyPr/>
        <a:lstStyle/>
        <a:p>
          <a:endParaRPr kumimoji="1" lang="ja-JP" altLang="en-US"/>
        </a:p>
      </dgm:t>
    </dgm:pt>
    <dgm:pt modelId="{B5E50881-A99A-7643-B5E4-0662D1FDDE3A}" type="sibTrans" cxnId="{CFFA75D4-66A4-D044-B263-28D8D1333430}">
      <dgm:prSet/>
      <dgm:spPr/>
      <dgm:t>
        <a:bodyPr/>
        <a:lstStyle/>
        <a:p>
          <a:endParaRPr kumimoji="1" lang="ja-JP" altLang="en-US"/>
        </a:p>
      </dgm:t>
    </dgm:pt>
    <dgm:pt modelId="{C996433E-8E48-5546-8EBE-790B1A4E27FA}">
      <dgm:prSet custT="1"/>
      <dgm:spPr/>
      <dgm:t>
        <a:bodyPr/>
        <a:lstStyle/>
        <a:p>
          <a:r>
            <a:rPr lang="en-US" sz="1400" dirty="0" smtClean="0"/>
            <a:t>Literature review</a:t>
          </a:r>
          <a:endParaRPr lang="en-US" sz="1400" dirty="0"/>
        </a:p>
      </dgm:t>
    </dgm:pt>
    <dgm:pt modelId="{A3EF83AE-4EF9-BB44-8D13-0499EF2430BE}" type="parTrans" cxnId="{B37740B1-199B-364F-9395-4E80C528BC82}">
      <dgm:prSet/>
      <dgm:spPr/>
      <dgm:t>
        <a:bodyPr/>
        <a:lstStyle/>
        <a:p>
          <a:endParaRPr kumimoji="1" lang="ja-JP" altLang="en-US"/>
        </a:p>
      </dgm:t>
    </dgm:pt>
    <dgm:pt modelId="{53F52BBB-14AF-A146-B44E-CD55AD75E0CD}" type="sibTrans" cxnId="{B37740B1-199B-364F-9395-4E80C528BC82}">
      <dgm:prSet/>
      <dgm:spPr/>
      <dgm:t>
        <a:bodyPr/>
        <a:lstStyle/>
        <a:p>
          <a:endParaRPr kumimoji="1" lang="ja-JP" altLang="en-US"/>
        </a:p>
      </dgm:t>
    </dgm:pt>
    <dgm:pt modelId="{DAF0BCD1-9CBE-7249-9631-CF9409E846E5}">
      <dgm:prSet custT="1"/>
      <dgm:spPr/>
      <dgm:t>
        <a:bodyPr/>
        <a:lstStyle/>
        <a:p>
          <a:r>
            <a:rPr lang="en-US" sz="1400" dirty="0" smtClean="0"/>
            <a:t>Existing records/reports</a:t>
          </a:r>
          <a:endParaRPr lang="en-US" sz="1400" dirty="0"/>
        </a:p>
      </dgm:t>
    </dgm:pt>
    <dgm:pt modelId="{FDDCC6C7-C0F6-AA47-B497-8CC799C17448}" type="parTrans" cxnId="{F56B0086-AB4F-7146-BEDF-1970F062C41A}">
      <dgm:prSet/>
      <dgm:spPr/>
      <dgm:t>
        <a:bodyPr/>
        <a:lstStyle/>
        <a:p>
          <a:endParaRPr kumimoji="1" lang="ja-JP" altLang="en-US"/>
        </a:p>
      </dgm:t>
    </dgm:pt>
    <dgm:pt modelId="{5E2C9865-3CEA-614D-BBEE-C7EFA1D269F6}" type="sibTrans" cxnId="{F56B0086-AB4F-7146-BEDF-1970F062C41A}">
      <dgm:prSet/>
      <dgm:spPr/>
      <dgm:t>
        <a:bodyPr/>
        <a:lstStyle/>
        <a:p>
          <a:endParaRPr kumimoji="1" lang="ja-JP" altLang="en-US"/>
        </a:p>
      </dgm:t>
    </dgm:pt>
    <dgm:pt modelId="{AEF0F77B-CAEA-664A-824F-8150C430A48E}">
      <dgm:prSet custT="1"/>
      <dgm:spPr/>
      <dgm:t>
        <a:bodyPr/>
        <a:lstStyle/>
        <a:p>
          <a:r>
            <a:rPr lang="en-US" sz="1400" dirty="0" smtClean="0"/>
            <a:t>Informal meetings with staff</a:t>
          </a:r>
          <a:endParaRPr lang="en-US" sz="1400" dirty="0"/>
        </a:p>
      </dgm:t>
    </dgm:pt>
    <dgm:pt modelId="{4DEC2A1D-F42E-2E46-B663-C40897FD9247}" type="parTrans" cxnId="{9D86DCA6-0DA6-6049-8F73-11796D69538E}">
      <dgm:prSet/>
      <dgm:spPr/>
      <dgm:t>
        <a:bodyPr/>
        <a:lstStyle/>
        <a:p>
          <a:endParaRPr kumimoji="1" lang="ja-JP" altLang="en-US"/>
        </a:p>
      </dgm:t>
    </dgm:pt>
    <dgm:pt modelId="{39A33601-DBAE-DE4D-BC8C-9A06FC58E975}" type="sibTrans" cxnId="{9D86DCA6-0DA6-6049-8F73-11796D69538E}">
      <dgm:prSet/>
      <dgm:spPr/>
      <dgm:t>
        <a:bodyPr/>
        <a:lstStyle/>
        <a:p>
          <a:endParaRPr kumimoji="1" lang="ja-JP" altLang="en-US"/>
        </a:p>
      </dgm:t>
    </dgm:pt>
    <dgm:pt modelId="{822FAFDC-087D-E24B-A5EC-62D769487567}">
      <dgm:prSet custT="1"/>
      <dgm:spPr/>
      <dgm:t>
        <a:bodyPr/>
        <a:lstStyle/>
        <a:p>
          <a:r>
            <a:rPr lang="en-US" sz="1400" dirty="0" smtClean="0"/>
            <a:t>Staff and teacher questionnaire</a:t>
          </a:r>
          <a:endParaRPr lang="en-US" sz="1400" dirty="0"/>
        </a:p>
      </dgm:t>
    </dgm:pt>
    <dgm:pt modelId="{6937BDC8-7D7B-EA4E-AA43-89947F318D7B}" type="parTrans" cxnId="{A3884831-2B11-8B45-A943-BA1A3B4F6287}">
      <dgm:prSet/>
      <dgm:spPr/>
      <dgm:t>
        <a:bodyPr/>
        <a:lstStyle/>
        <a:p>
          <a:endParaRPr kumimoji="1" lang="ja-JP" altLang="en-US"/>
        </a:p>
      </dgm:t>
    </dgm:pt>
    <dgm:pt modelId="{9A855D17-E7E2-5446-BF2B-3C5BEF6BFBAD}" type="sibTrans" cxnId="{A3884831-2B11-8B45-A943-BA1A3B4F6287}">
      <dgm:prSet/>
      <dgm:spPr/>
      <dgm:t>
        <a:bodyPr/>
        <a:lstStyle/>
        <a:p>
          <a:endParaRPr kumimoji="1" lang="ja-JP" altLang="en-US"/>
        </a:p>
      </dgm:t>
    </dgm:pt>
    <dgm:pt modelId="{14EE4648-035E-8043-876D-74E9CEFE4515}">
      <dgm:prSet/>
      <dgm:spPr/>
      <dgm:t>
        <a:bodyPr/>
        <a:lstStyle/>
        <a:p>
          <a:r>
            <a:rPr kumimoji="1" lang="en-US" altLang="ja-JP" dirty="0" smtClean="0"/>
            <a:t>Initial Interaction</a:t>
          </a:r>
          <a:endParaRPr lang="en-US" dirty="0"/>
        </a:p>
      </dgm:t>
    </dgm:pt>
    <dgm:pt modelId="{07D40553-D542-DA4B-A305-EF477D6BE333}" type="parTrans" cxnId="{C0F7AEE0-E7D9-5748-8FFC-6338EA48C20D}">
      <dgm:prSet/>
      <dgm:spPr/>
      <dgm:t>
        <a:bodyPr/>
        <a:lstStyle/>
        <a:p>
          <a:endParaRPr kumimoji="1" lang="ja-JP" altLang="en-US"/>
        </a:p>
      </dgm:t>
    </dgm:pt>
    <dgm:pt modelId="{DAECA7F6-3AC7-2F41-969C-42BF184F038E}" type="sibTrans" cxnId="{C0F7AEE0-E7D9-5748-8FFC-6338EA48C20D}">
      <dgm:prSet/>
      <dgm:spPr/>
      <dgm:t>
        <a:bodyPr/>
        <a:lstStyle/>
        <a:p>
          <a:endParaRPr kumimoji="1" lang="ja-JP" altLang="en-US"/>
        </a:p>
      </dgm:t>
    </dgm:pt>
    <dgm:pt modelId="{939D415F-6539-8F43-AD4A-5AAB92F25933}">
      <dgm:prSet custT="1"/>
      <dgm:spPr/>
      <dgm:t>
        <a:bodyPr/>
        <a:lstStyle/>
        <a:p>
          <a:r>
            <a:rPr lang="en-US" sz="1400" dirty="0" smtClean="0"/>
            <a:t>Students’ educational and linguistic needs</a:t>
          </a:r>
          <a:endParaRPr lang="en-US" sz="1400" dirty="0"/>
        </a:p>
      </dgm:t>
    </dgm:pt>
    <dgm:pt modelId="{F7BFDD4A-C3EE-FE4F-A7C3-BD0E0ECFD48A}" type="parTrans" cxnId="{EA61EEF9-4514-804B-82AC-21B17AB276DE}">
      <dgm:prSet/>
      <dgm:spPr/>
      <dgm:t>
        <a:bodyPr/>
        <a:lstStyle/>
        <a:p>
          <a:endParaRPr kumimoji="1" lang="ja-JP" altLang="en-US"/>
        </a:p>
      </dgm:t>
    </dgm:pt>
    <dgm:pt modelId="{43F0E8D7-ACA5-D841-BBFA-25FF692475AD}" type="sibTrans" cxnId="{EA61EEF9-4514-804B-82AC-21B17AB276DE}">
      <dgm:prSet/>
      <dgm:spPr/>
      <dgm:t>
        <a:bodyPr/>
        <a:lstStyle/>
        <a:p>
          <a:endParaRPr kumimoji="1" lang="ja-JP" altLang="en-US"/>
        </a:p>
      </dgm:t>
    </dgm:pt>
    <dgm:pt modelId="{E140EDC8-D2ED-1E4A-AE65-3C6E250A0E6D}">
      <dgm:prSet custT="1"/>
      <dgm:spPr/>
      <dgm:t>
        <a:bodyPr/>
        <a:lstStyle/>
        <a:p>
          <a:r>
            <a:rPr lang="en-US" sz="1400" dirty="0" smtClean="0"/>
            <a:t>Specific purposes for which English will be used</a:t>
          </a:r>
          <a:endParaRPr lang="en-US" sz="1400" dirty="0"/>
        </a:p>
      </dgm:t>
    </dgm:pt>
    <dgm:pt modelId="{8DC3EF95-580D-0F4B-8B1A-03F824406C09}" type="parTrans" cxnId="{73B4A05E-1549-A941-B44A-F352180BBE79}">
      <dgm:prSet/>
      <dgm:spPr/>
      <dgm:t>
        <a:bodyPr/>
        <a:lstStyle/>
        <a:p>
          <a:endParaRPr kumimoji="1" lang="ja-JP" altLang="en-US"/>
        </a:p>
      </dgm:t>
    </dgm:pt>
    <dgm:pt modelId="{9B118A41-FF39-D442-A118-A5918D634E3F}" type="sibTrans" cxnId="{73B4A05E-1549-A941-B44A-F352180BBE79}">
      <dgm:prSet/>
      <dgm:spPr/>
      <dgm:t>
        <a:bodyPr/>
        <a:lstStyle/>
        <a:p>
          <a:endParaRPr kumimoji="1" lang="ja-JP" altLang="en-US"/>
        </a:p>
      </dgm:t>
    </dgm:pt>
    <dgm:pt modelId="{2C9098E0-0DE2-BE40-ABB0-365A0987BC2C}">
      <dgm:prSet/>
      <dgm:spPr/>
      <dgm:t>
        <a:bodyPr/>
        <a:lstStyle/>
        <a:p>
          <a:r>
            <a:rPr lang="en-US" sz="1700" b="1" dirty="0" smtClean="0"/>
            <a:t>Instruments</a:t>
          </a:r>
          <a:r>
            <a:rPr lang="en-US" sz="1700" dirty="0" smtClean="0"/>
            <a:t>:</a:t>
          </a:r>
          <a:endParaRPr lang="en-US" sz="1700" dirty="0"/>
        </a:p>
      </dgm:t>
    </dgm:pt>
    <dgm:pt modelId="{8076C141-B64A-B04B-AA4F-A0CA481C1FB2}" type="parTrans" cxnId="{4B22D3D1-D4AF-1043-AA16-8654C833A01A}">
      <dgm:prSet/>
      <dgm:spPr/>
      <dgm:t>
        <a:bodyPr/>
        <a:lstStyle/>
        <a:p>
          <a:endParaRPr kumimoji="1" lang="ja-JP" altLang="en-US"/>
        </a:p>
      </dgm:t>
    </dgm:pt>
    <dgm:pt modelId="{CB0F75DC-F9A7-974B-876D-F80B32B0C6DF}" type="sibTrans" cxnId="{4B22D3D1-D4AF-1043-AA16-8654C833A01A}">
      <dgm:prSet/>
      <dgm:spPr/>
      <dgm:t>
        <a:bodyPr/>
        <a:lstStyle/>
        <a:p>
          <a:endParaRPr kumimoji="1" lang="ja-JP" altLang="en-US"/>
        </a:p>
      </dgm:t>
    </dgm:pt>
    <dgm:pt modelId="{EB8B6B6B-3E43-184F-B37D-198382271D17}">
      <dgm:prSet custT="1"/>
      <dgm:spPr/>
      <dgm:t>
        <a:bodyPr/>
        <a:lstStyle/>
        <a:p>
          <a:r>
            <a:rPr lang="en-US" sz="1400" dirty="0" smtClean="0"/>
            <a:t>Observations</a:t>
          </a:r>
          <a:endParaRPr lang="en-US" sz="1400" dirty="0"/>
        </a:p>
      </dgm:t>
    </dgm:pt>
    <dgm:pt modelId="{FA3F706E-CBFA-424D-BBCD-649A004C6D52}" type="parTrans" cxnId="{F5A05FFF-FC29-4046-9B8A-1E14C79D653F}">
      <dgm:prSet/>
      <dgm:spPr/>
      <dgm:t>
        <a:bodyPr/>
        <a:lstStyle/>
        <a:p>
          <a:endParaRPr kumimoji="1" lang="ja-JP" altLang="en-US"/>
        </a:p>
      </dgm:t>
    </dgm:pt>
    <dgm:pt modelId="{DE956A38-301C-B548-A6AC-A9E82D414F64}" type="sibTrans" cxnId="{F5A05FFF-FC29-4046-9B8A-1E14C79D653F}">
      <dgm:prSet/>
      <dgm:spPr/>
      <dgm:t>
        <a:bodyPr/>
        <a:lstStyle/>
        <a:p>
          <a:endParaRPr kumimoji="1" lang="ja-JP" altLang="en-US"/>
        </a:p>
      </dgm:t>
    </dgm:pt>
    <dgm:pt modelId="{1BAAAC1C-10D5-8A4F-B992-00E7F5EEAD61}">
      <dgm:prSet custT="1"/>
      <dgm:spPr/>
      <dgm:t>
        <a:bodyPr/>
        <a:lstStyle/>
        <a:p>
          <a:r>
            <a:rPr lang="en-US" sz="1400" dirty="0" smtClean="0"/>
            <a:t>Student Questionnaire</a:t>
          </a:r>
          <a:endParaRPr lang="en-US" sz="1400" dirty="0"/>
        </a:p>
      </dgm:t>
    </dgm:pt>
    <dgm:pt modelId="{A6CDC1E2-15FC-2A4A-823F-96A06A94663A}" type="parTrans" cxnId="{EC51053E-1A14-084A-9D31-09BCC73B60F2}">
      <dgm:prSet/>
      <dgm:spPr/>
      <dgm:t>
        <a:bodyPr/>
        <a:lstStyle/>
        <a:p>
          <a:endParaRPr kumimoji="1" lang="ja-JP" altLang="en-US"/>
        </a:p>
      </dgm:t>
    </dgm:pt>
    <dgm:pt modelId="{60185A38-D8B7-B345-B38C-E3D9021FB213}" type="sibTrans" cxnId="{EC51053E-1A14-084A-9D31-09BCC73B60F2}">
      <dgm:prSet/>
      <dgm:spPr/>
      <dgm:t>
        <a:bodyPr/>
        <a:lstStyle/>
        <a:p>
          <a:endParaRPr kumimoji="1" lang="ja-JP" altLang="en-US"/>
        </a:p>
      </dgm:t>
    </dgm:pt>
    <dgm:pt modelId="{0725BF26-D16E-074B-AAF8-FF0B0934A179}">
      <dgm:prSet custT="1"/>
      <dgm:spPr/>
      <dgm:t>
        <a:bodyPr/>
        <a:lstStyle/>
        <a:p>
          <a:r>
            <a:rPr lang="en-US" sz="1400" dirty="0" smtClean="0"/>
            <a:t>Personal Narratives</a:t>
          </a:r>
          <a:endParaRPr lang="en-US" sz="1400" dirty="0"/>
        </a:p>
      </dgm:t>
    </dgm:pt>
    <dgm:pt modelId="{4555A9A7-A791-CC42-991D-A97F65164C17}" type="parTrans" cxnId="{3B4C4A92-C4F6-B240-AD21-CFBD1B301CFF}">
      <dgm:prSet/>
      <dgm:spPr/>
      <dgm:t>
        <a:bodyPr/>
        <a:lstStyle/>
        <a:p>
          <a:endParaRPr kumimoji="1" lang="ja-JP" altLang="en-US"/>
        </a:p>
      </dgm:t>
    </dgm:pt>
    <dgm:pt modelId="{721B92D3-1E59-8E4F-8B63-AF49F0F152F7}" type="sibTrans" cxnId="{3B4C4A92-C4F6-B240-AD21-CFBD1B301CFF}">
      <dgm:prSet/>
      <dgm:spPr/>
      <dgm:t>
        <a:bodyPr/>
        <a:lstStyle/>
        <a:p>
          <a:endParaRPr kumimoji="1" lang="ja-JP" altLang="en-US"/>
        </a:p>
      </dgm:t>
    </dgm:pt>
    <dgm:pt modelId="{0DB12DE9-2B9B-2047-B65C-8D63E518B17D}">
      <dgm:prSet custT="1"/>
      <dgm:spPr/>
      <dgm:t>
        <a:bodyPr/>
        <a:lstStyle/>
        <a:p>
          <a:r>
            <a:rPr lang="en-US" sz="1400" dirty="0" smtClean="0"/>
            <a:t>Student work</a:t>
          </a:r>
          <a:endParaRPr lang="en-US" sz="1400" dirty="0"/>
        </a:p>
      </dgm:t>
    </dgm:pt>
    <dgm:pt modelId="{6C6D547B-51A8-7C43-8E01-0149B8534DF1}" type="parTrans" cxnId="{E9E5A872-8F1A-3F47-82F7-117F003B3680}">
      <dgm:prSet/>
      <dgm:spPr/>
      <dgm:t>
        <a:bodyPr/>
        <a:lstStyle/>
        <a:p>
          <a:endParaRPr kumimoji="1" lang="ja-JP" altLang="en-US"/>
        </a:p>
      </dgm:t>
    </dgm:pt>
    <dgm:pt modelId="{5D8F75CB-C1BE-1B41-A4E7-291EDC03A67F}" type="sibTrans" cxnId="{E9E5A872-8F1A-3F47-82F7-117F003B3680}">
      <dgm:prSet/>
      <dgm:spPr/>
      <dgm:t>
        <a:bodyPr/>
        <a:lstStyle/>
        <a:p>
          <a:endParaRPr kumimoji="1" lang="ja-JP" altLang="en-US"/>
        </a:p>
      </dgm:t>
    </dgm:pt>
    <dgm:pt modelId="{510B2F4A-C8AD-E14C-9B97-15D92412A59F}">
      <dgm:prSet custT="1"/>
      <dgm:spPr/>
      <dgm:t>
        <a:bodyPr/>
        <a:lstStyle/>
        <a:p>
          <a:r>
            <a:rPr lang="en-US" sz="1400" dirty="0" smtClean="0"/>
            <a:t>Student motivation and attitudes</a:t>
          </a:r>
          <a:endParaRPr lang="en-US" sz="1400" dirty="0"/>
        </a:p>
      </dgm:t>
    </dgm:pt>
    <dgm:pt modelId="{BBE6640A-9875-E64B-992B-0956DA961F43}" type="parTrans" cxnId="{483A7DEE-897C-CE48-933F-2DB7E0583985}">
      <dgm:prSet/>
      <dgm:spPr/>
      <dgm:t>
        <a:bodyPr/>
        <a:lstStyle/>
        <a:p>
          <a:endParaRPr kumimoji="1" lang="ja-JP" altLang="en-US"/>
        </a:p>
      </dgm:t>
    </dgm:pt>
    <dgm:pt modelId="{9B2EE31D-9515-5F4D-895E-FD7633D2A863}" type="sibTrans" cxnId="{483A7DEE-897C-CE48-933F-2DB7E0583985}">
      <dgm:prSet/>
      <dgm:spPr/>
      <dgm:t>
        <a:bodyPr/>
        <a:lstStyle/>
        <a:p>
          <a:endParaRPr kumimoji="1" lang="ja-JP" altLang="en-US"/>
        </a:p>
      </dgm:t>
    </dgm:pt>
    <dgm:pt modelId="{0AC9465F-70EB-BC4E-ACCB-04D666F0C9D5}">
      <dgm:prSet custT="1"/>
      <dgm:spPr/>
      <dgm:t>
        <a:bodyPr/>
        <a:lstStyle/>
        <a:p>
          <a:r>
            <a:rPr lang="en-US" sz="1400" dirty="0" smtClean="0"/>
            <a:t>Situational restraints to student attention </a:t>
          </a:r>
          <a:endParaRPr lang="en-US" sz="1400" dirty="0"/>
        </a:p>
      </dgm:t>
    </dgm:pt>
    <dgm:pt modelId="{55726DF2-8825-8942-9396-4A4B919B029C}" type="parTrans" cxnId="{E2EDC5A5-D39E-854F-9063-7EC5E69C2CFC}">
      <dgm:prSet/>
      <dgm:spPr/>
      <dgm:t>
        <a:bodyPr/>
        <a:lstStyle/>
        <a:p>
          <a:endParaRPr kumimoji="1" lang="ja-JP" altLang="en-US"/>
        </a:p>
      </dgm:t>
    </dgm:pt>
    <dgm:pt modelId="{D8DFAADB-DEAD-EC41-A7DF-96DB851C2C80}" type="sibTrans" cxnId="{E2EDC5A5-D39E-854F-9063-7EC5E69C2CFC}">
      <dgm:prSet/>
      <dgm:spPr/>
      <dgm:t>
        <a:bodyPr/>
        <a:lstStyle/>
        <a:p>
          <a:endParaRPr kumimoji="1" lang="ja-JP" altLang="en-US"/>
        </a:p>
      </dgm:t>
    </dgm:pt>
    <dgm:pt modelId="{F90E32E1-B06D-E845-8ACE-B53D3097CABF}">
      <dgm:prSet custT="1"/>
      <dgm:spPr/>
      <dgm:t>
        <a:bodyPr/>
        <a:lstStyle/>
        <a:p>
          <a:r>
            <a:rPr lang="en-US" sz="1400" dirty="0" smtClean="0"/>
            <a:t>Interaction with students and teachers and staff</a:t>
          </a:r>
          <a:endParaRPr lang="en-US" sz="1400" dirty="0"/>
        </a:p>
      </dgm:t>
    </dgm:pt>
    <dgm:pt modelId="{68C110E6-9807-B546-8BB9-AC0A7A31C11B}" type="parTrans" cxnId="{F7593C09-90A8-D444-A4C1-0A28ED6F1C98}">
      <dgm:prSet/>
      <dgm:spPr/>
      <dgm:t>
        <a:bodyPr/>
        <a:lstStyle/>
        <a:p>
          <a:endParaRPr kumimoji="1" lang="ja-JP" altLang="en-US"/>
        </a:p>
      </dgm:t>
    </dgm:pt>
    <dgm:pt modelId="{E60C7752-AD48-064A-B3ED-984FF681CF79}" type="sibTrans" cxnId="{F7593C09-90A8-D444-A4C1-0A28ED6F1C98}">
      <dgm:prSet/>
      <dgm:spPr/>
      <dgm:t>
        <a:bodyPr/>
        <a:lstStyle/>
        <a:p>
          <a:endParaRPr kumimoji="1" lang="ja-JP" altLang="en-US"/>
        </a:p>
      </dgm:t>
    </dgm:pt>
    <dgm:pt modelId="{6901936E-5F85-2A47-9B2A-212D4C52FCD6}">
      <dgm:prSet/>
      <dgm:spPr/>
      <dgm:t>
        <a:bodyPr/>
        <a:lstStyle/>
        <a:p>
          <a:r>
            <a:rPr lang="en-US" sz="1700" b="1" dirty="0" smtClean="0"/>
            <a:t>Instruments</a:t>
          </a:r>
          <a:r>
            <a:rPr lang="en-US" sz="1700" dirty="0" smtClean="0"/>
            <a:t>:</a:t>
          </a:r>
          <a:endParaRPr lang="en-US" sz="1700" dirty="0"/>
        </a:p>
      </dgm:t>
    </dgm:pt>
    <dgm:pt modelId="{F572DEEF-764B-8340-A7F5-909D81736B20}" type="parTrans" cxnId="{7DC0A1C9-27C0-B643-BFDA-E8611F3ED0A9}">
      <dgm:prSet/>
      <dgm:spPr/>
      <dgm:t>
        <a:bodyPr/>
        <a:lstStyle/>
        <a:p>
          <a:endParaRPr kumimoji="1" lang="ja-JP" altLang="en-US"/>
        </a:p>
      </dgm:t>
    </dgm:pt>
    <dgm:pt modelId="{836BDB4C-D2B0-A943-9353-ABFC3DC9AF28}" type="sibTrans" cxnId="{7DC0A1C9-27C0-B643-BFDA-E8611F3ED0A9}">
      <dgm:prSet/>
      <dgm:spPr/>
      <dgm:t>
        <a:bodyPr/>
        <a:lstStyle/>
        <a:p>
          <a:endParaRPr kumimoji="1" lang="ja-JP" altLang="en-US"/>
        </a:p>
      </dgm:t>
    </dgm:pt>
    <dgm:pt modelId="{77CB97CA-BFAB-BE43-B2D9-88E95B7CD65A}">
      <dgm:prSet custT="1"/>
      <dgm:spPr/>
      <dgm:t>
        <a:bodyPr/>
        <a:lstStyle/>
        <a:p>
          <a:r>
            <a:rPr lang="en-US" sz="1400" dirty="0" smtClean="0"/>
            <a:t>Observations</a:t>
          </a:r>
          <a:endParaRPr lang="en-US" sz="1400" dirty="0"/>
        </a:p>
      </dgm:t>
    </dgm:pt>
    <dgm:pt modelId="{982C94FB-45DC-EC4D-BD89-7866E4D82DA2}" type="parTrans" cxnId="{ED4C3521-B8A8-5E4B-8771-39850FB768BB}">
      <dgm:prSet/>
      <dgm:spPr/>
      <dgm:t>
        <a:bodyPr/>
        <a:lstStyle/>
        <a:p>
          <a:endParaRPr kumimoji="1" lang="ja-JP" altLang="en-US"/>
        </a:p>
      </dgm:t>
    </dgm:pt>
    <dgm:pt modelId="{1E56A4B9-C7E1-A94C-9895-8003F0BD113D}" type="sibTrans" cxnId="{ED4C3521-B8A8-5E4B-8771-39850FB768BB}">
      <dgm:prSet/>
      <dgm:spPr/>
      <dgm:t>
        <a:bodyPr/>
        <a:lstStyle/>
        <a:p>
          <a:endParaRPr kumimoji="1" lang="ja-JP" altLang="en-US"/>
        </a:p>
      </dgm:t>
    </dgm:pt>
    <dgm:pt modelId="{508386FB-4C41-0045-8F83-611BBF9B915C}">
      <dgm:prSet custT="1"/>
      <dgm:spPr/>
      <dgm:t>
        <a:bodyPr/>
        <a:lstStyle/>
        <a:p>
          <a:r>
            <a:rPr lang="en-US" sz="1400" dirty="0" smtClean="0"/>
            <a:t>Observations</a:t>
          </a:r>
          <a:endParaRPr lang="en-US" sz="1400" dirty="0"/>
        </a:p>
      </dgm:t>
    </dgm:pt>
    <dgm:pt modelId="{A308DC78-3C28-B747-AE42-F8A025A989D4}" type="parTrans" cxnId="{6D1BC243-5730-174E-9E00-2DDE1EA65689}">
      <dgm:prSet/>
      <dgm:spPr/>
      <dgm:t>
        <a:bodyPr/>
        <a:lstStyle/>
        <a:p>
          <a:endParaRPr kumimoji="1" lang="ja-JP" altLang="en-US"/>
        </a:p>
      </dgm:t>
    </dgm:pt>
    <dgm:pt modelId="{1A67CFCE-C233-154E-A14D-209294839F35}" type="sibTrans" cxnId="{6D1BC243-5730-174E-9E00-2DDE1EA65689}">
      <dgm:prSet/>
      <dgm:spPr/>
      <dgm:t>
        <a:bodyPr/>
        <a:lstStyle/>
        <a:p>
          <a:endParaRPr kumimoji="1" lang="ja-JP" altLang="en-US"/>
        </a:p>
      </dgm:t>
    </dgm:pt>
    <dgm:pt modelId="{78C44B7C-4D70-A848-9D05-A34BE296D6B5}" type="pres">
      <dgm:prSet presAssocID="{DFD29401-62E2-0D46-B8F2-002D57D314E0}" presName="diagram" presStyleCnt="0">
        <dgm:presLayoutVars>
          <dgm:chPref val="1"/>
          <dgm:dir/>
          <dgm:animOne val="branch"/>
          <dgm:animLvl val="lvl"/>
          <dgm:resizeHandles/>
        </dgm:presLayoutVars>
      </dgm:prSet>
      <dgm:spPr/>
      <dgm:t>
        <a:bodyPr/>
        <a:lstStyle/>
        <a:p>
          <a:endParaRPr kumimoji="1" lang="ja-JP" altLang="en-US"/>
        </a:p>
      </dgm:t>
    </dgm:pt>
    <dgm:pt modelId="{D931BC6C-FB78-B749-A56A-396C359781BF}" type="pres">
      <dgm:prSet presAssocID="{343A5769-FD22-2047-8AEF-356A0018835E}" presName="root" presStyleCnt="0"/>
      <dgm:spPr/>
      <dgm:t>
        <a:bodyPr/>
        <a:lstStyle/>
        <a:p>
          <a:endParaRPr kumimoji="1" lang="ja-JP" altLang="en-US"/>
        </a:p>
      </dgm:t>
    </dgm:pt>
    <dgm:pt modelId="{411A779C-FE2D-124C-A3B2-B30BF6E11A7C}" type="pres">
      <dgm:prSet presAssocID="{343A5769-FD22-2047-8AEF-356A0018835E}" presName="rootComposite" presStyleCnt="0"/>
      <dgm:spPr/>
      <dgm:t>
        <a:bodyPr/>
        <a:lstStyle/>
        <a:p>
          <a:endParaRPr kumimoji="1" lang="ja-JP" altLang="en-US"/>
        </a:p>
      </dgm:t>
    </dgm:pt>
    <dgm:pt modelId="{5F44864C-0FDE-6E4E-9735-F1797DD27284}" type="pres">
      <dgm:prSet presAssocID="{343A5769-FD22-2047-8AEF-356A0018835E}" presName="rootText" presStyleLbl="node1" presStyleIdx="0" presStyleCnt="3"/>
      <dgm:spPr/>
      <dgm:t>
        <a:bodyPr/>
        <a:lstStyle/>
        <a:p>
          <a:endParaRPr kumimoji="1" lang="ja-JP" altLang="en-US"/>
        </a:p>
      </dgm:t>
    </dgm:pt>
    <dgm:pt modelId="{DC9224B0-1CBD-8547-AA33-FC5CE4226380}" type="pres">
      <dgm:prSet presAssocID="{343A5769-FD22-2047-8AEF-356A0018835E}" presName="rootConnector" presStyleLbl="node1" presStyleIdx="0" presStyleCnt="3"/>
      <dgm:spPr/>
      <dgm:t>
        <a:bodyPr/>
        <a:lstStyle/>
        <a:p>
          <a:endParaRPr kumimoji="1" lang="ja-JP" altLang="en-US"/>
        </a:p>
      </dgm:t>
    </dgm:pt>
    <dgm:pt modelId="{10167A7D-E403-8249-9893-14BF2DF7E144}" type="pres">
      <dgm:prSet presAssocID="{343A5769-FD22-2047-8AEF-356A0018835E}" presName="childShape" presStyleCnt="0"/>
      <dgm:spPr/>
      <dgm:t>
        <a:bodyPr/>
        <a:lstStyle/>
        <a:p>
          <a:endParaRPr kumimoji="1" lang="ja-JP" altLang="en-US"/>
        </a:p>
      </dgm:t>
    </dgm:pt>
    <dgm:pt modelId="{6406DD0C-F3EE-8947-B9B7-54541A07C2CC}" type="pres">
      <dgm:prSet presAssocID="{64636462-79C9-B546-81E8-FE7A34B80FEF}" presName="Name13" presStyleLbl="parChTrans1D2" presStyleIdx="0" presStyleCnt="6"/>
      <dgm:spPr/>
      <dgm:t>
        <a:bodyPr/>
        <a:lstStyle/>
        <a:p>
          <a:endParaRPr kumimoji="1" lang="ja-JP" altLang="en-US"/>
        </a:p>
      </dgm:t>
    </dgm:pt>
    <dgm:pt modelId="{65558BA3-9D15-5F40-91B2-01543DFA4C60}" type="pres">
      <dgm:prSet presAssocID="{4DED4BDB-8144-E24E-A0CE-B5B1940DC756}" presName="childText" presStyleLbl="bgAcc1" presStyleIdx="0" presStyleCnt="6" custScaleX="110578" custScaleY="122853">
        <dgm:presLayoutVars>
          <dgm:bulletEnabled val="1"/>
        </dgm:presLayoutVars>
      </dgm:prSet>
      <dgm:spPr/>
      <dgm:t>
        <a:bodyPr/>
        <a:lstStyle/>
        <a:p>
          <a:endParaRPr kumimoji="1" lang="ja-JP" altLang="en-US"/>
        </a:p>
      </dgm:t>
    </dgm:pt>
    <dgm:pt modelId="{9802DA1A-2583-E84D-93B4-F676306ACBD4}" type="pres">
      <dgm:prSet presAssocID="{CE8F27F7-7636-7B49-8556-2BA91662665F}" presName="Name13" presStyleLbl="parChTrans1D2" presStyleIdx="1" presStyleCnt="6"/>
      <dgm:spPr/>
      <dgm:t>
        <a:bodyPr/>
        <a:lstStyle/>
        <a:p>
          <a:endParaRPr kumimoji="1" lang="ja-JP" altLang="en-US"/>
        </a:p>
      </dgm:t>
    </dgm:pt>
    <dgm:pt modelId="{E4F2A045-5775-8F48-8283-588C0C3A5A3B}" type="pres">
      <dgm:prSet presAssocID="{3D7D7B55-1D91-7447-9BC2-2C2D8E4DFE56}" presName="childText" presStyleLbl="bgAcc1" presStyleIdx="1" presStyleCnt="6" custScaleX="123687" custScaleY="154544">
        <dgm:presLayoutVars>
          <dgm:bulletEnabled val="1"/>
        </dgm:presLayoutVars>
      </dgm:prSet>
      <dgm:spPr/>
      <dgm:t>
        <a:bodyPr/>
        <a:lstStyle/>
        <a:p>
          <a:endParaRPr kumimoji="1" lang="ja-JP" altLang="en-US"/>
        </a:p>
      </dgm:t>
    </dgm:pt>
    <dgm:pt modelId="{52FCA466-768A-E84A-98F3-8CAED0CA2A8A}" type="pres">
      <dgm:prSet presAssocID="{14EE4648-035E-8043-876D-74E9CEFE4515}" presName="root" presStyleCnt="0"/>
      <dgm:spPr/>
      <dgm:t>
        <a:bodyPr/>
        <a:lstStyle/>
        <a:p>
          <a:endParaRPr kumimoji="1" lang="ja-JP" altLang="en-US"/>
        </a:p>
      </dgm:t>
    </dgm:pt>
    <dgm:pt modelId="{50A125A4-E4E1-7B4D-96EB-16F032FB69F6}" type="pres">
      <dgm:prSet presAssocID="{14EE4648-035E-8043-876D-74E9CEFE4515}" presName="rootComposite" presStyleCnt="0"/>
      <dgm:spPr/>
      <dgm:t>
        <a:bodyPr/>
        <a:lstStyle/>
        <a:p>
          <a:endParaRPr kumimoji="1" lang="ja-JP" altLang="en-US"/>
        </a:p>
      </dgm:t>
    </dgm:pt>
    <dgm:pt modelId="{97313298-2942-174F-8E3C-1FD3BDD8D4B0}" type="pres">
      <dgm:prSet presAssocID="{14EE4648-035E-8043-876D-74E9CEFE4515}" presName="rootText" presStyleLbl="node1" presStyleIdx="1" presStyleCnt="3"/>
      <dgm:spPr/>
      <dgm:t>
        <a:bodyPr/>
        <a:lstStyle/>
        <a:p>
          <a:endParaRPr kumimoji="1" lang="ja-JP" altLang="en-US"/>
        </a:p>
      </dgm:t>
    </dgm:pt>
    <dgm:pt modelId="{AD6BF1A4-A324-CB49-92AF-E9DC538966B0}" type="pres">
      <dgm:prSet presAssocID="{14EE4648-035E-8043-876D-74E9CEFE4515}" presName="rootConnector" presStyleLbl="node1" presStyleIdx="1" presStyleCnt="3"/>
      <dgm:spPr/>
      <dgm:t>
        <a:bodyPr/>
        <a:lstStyle/>
        <a:p>
          <a:endParaRPr kumimoji="1" lang="ja-JP" altLang="en-US"/>
        </a:p>
      </dgm:t>
    </dgm:pt>
    <dgm:pt modelId="{09AD9671-A1A5-324E-9EE0-7E36AFFCAF38}" type="pres">
      <dgm:prSet presAssocID="{14EE4648-035E-8043-876D-74E9CEFE4515}" presName="childShape" presStyleCnt="0"/>
      <dgm:spPr/>
      <dgm:t>
        <a:bodyPr/>
        <a:lstStyle/>
        <a:p>
          <a:endParaRPr kumimoji="1" lang="ja-JP" altLang="en-US"/>
        </a:p>
      </dgm:t>
    </dgm:pt>
    <dgm:pt modelId="{2326B09E-CBDF-0946-84A4-D3FA504216E6}" type="pres">
      <dgm:prSet presAssocID="{8D4271B0-1A2C-2D44-A0EF-617DB9A51F62}" presName="Name13" presStyleLbl="parChTrans1D2" presStyleIdx="2" presStyleCnt="6"/>
      <dgm:spPr/>
      <dgm:t>
        <a:bodyPr/>
        <a:lstStyle/>
        <a:p>
          <a:endParaRPr kumimoji="1" lang="ja-JP" altLang="en-US"/>
        </a:p>
      </dgm:t>
    </dgm:pt>
    <dgm:pt modelId="{D889EF04-E515-E141-8CE2-E2CC66EC1EC5}" type="pres">
      <dgm:prSet presAssocID="{D874EB7E-D830-274C-96CC-4AA182E78EEA}" presName="childText" presStyleLbl="bgAcc1" presStyleIdx="2" presStyleCnt="6" custScaleX="122883" custScaleY="123463">
        <dgm:presLayoutVars>
          <dgm:bulletEnabled val="1"/>
        </dgm:presLayoutVars>
      </dgm:prSet>
      <dgm:spPr/>
      <dgm:t>
        <a:bodyPr/>
        <a:lstStyle/>
        <a:p>
          <a:endParaRPr kumimoji="1" lang="ja-JP" altLang="en-US"/>
        </a:p>
      </dgm:t>
    </dgm:pt>
    <dgm:pt modelId="{3BEC0176-07AF-AE44-AAAA-1415A4D8BC35}" type="pres">
      <dgm:prSet presAssocID="{8076C141-B64A-B04B-AA4F-A0CA481C1FB2}" presName="Name13" presStyleLbl="parChTrans1D2" presStyleIdx="3" presStyleCnt="6"/>
      <dgm:spPr/>
      <dgm:t>
        <a:bodyPr/>
        <a:lstStyle/>
        <a:p>
          <a:endParaRPr kumimoji="1" lang="ja-JP" altLang="en-US"/>
        </a:p>
      </dgm:t>
    </dgm:pt>
    <dgm:pt modelId="{86CDAF3C-9CB1-6545-A9D8-563A921F95C3}" type="pres">
      <dgm:prSet presAssocID="{2C9098E0-0DE2-BE40-ABB0-365A0987BC2C}" presName="childText" presStyleLbl="bgAcc1" presStyleIdx="3" presStyleCnt="6" custScaleX="111540" custScaleY="109058">
        <dgm:presLayoutVars>
          <dgm:bulletEnabled val="1"/>
        </dgm:presLayoutVars>
      </dgm:prSet>
      <dgm:spPr/>
      <dgm:t>
        <a:bodyPr/>
        <a:lstStyle/>
        <a:p>
          <a:endParaRPr kumimoji="1" lang="ja-JP" altLang="en-US"/>
        </a:p>
      </dgm:t>
    </dgm:pt>
    <dgm:pt modelId="{EDCE166A-7021-AC4C-8E5A-777BFF237151}" type="pres">
      <dgm:prSet presAssocID="{644093C2-6509-D74F-A352-5B93BA8B36CD}" presName="root" presStyleCnt="0"/>
      <dgm:spPr/>
      <dgm:t>
        <a:bodyPr/>
        <a:lstStyle/>
        <a:p>
          <a:endParaRPr kumimoji="1" lang="ja-JP" altLang="en-US"/>
        </a:p>
      </dgm:t>
    </dgm:pt>
    <dgm:pt modelId="{181ABC91-22C2-2645-BDA2-07E43AB652D4}" type="pres">
      <dgm:prSet presAssocID="{644093C2-6509-D74F-A352-5B93BA8B36CD}" presName="rootComposite" presStyleCnt="0"/>
      <dgm:spPr/>
      <dgm:t>
        <a:bodyPr/>
        <a:lstStyle/>
        <a:p>
          <a:endParaRPr kumimoji="1" lang="ja-JP" altLang="en-US"/>
        </a:p>
      </dgm:t>
    </dgm:pt>
    <dgm:pt modelId="{873D93F3-43F4-D840-B1B0-7A15B6C6697B}" type="pres">
      <dgm:prSet presAssocID="{644093C2-6509-D74F-A352-5B93BA8B36CD}" presName="rootText" presStyleLbl="node1" presStyleIdx="2" presStyleCnt="3"/>
      <dgm:spPr/>
      <dgm:t>
        <a:bodyPr/>
        <a:lstStyle/>
        <a:p>
          <a:endParaRPr kumimoji="1" lang="ja-JP" altLang="en-US"/>
        </a:p>
      </dgm:t>
    </dgm:pt>
    <dgm:pt modelId="{7861E03C-ECD8-8B4D-ADC6-FA044D662E66}" type="pres">
      <dgm:prSet presAssocID="{644093C2-6509-D74F-A352-5B93BA8B36CD}" presName="rootConnector" presStyleLbl="node1" presStyleIdx="2" presStyleCnt="3"/>
      <dgm:spPr/>
      <dgm:t>
        <a:bodyPr/>
        <a:lstStyle/>
        <a:p>
          <a:endParaRPr kumimoji="1" lang="ja-JP" altLang="en-US"/>
        </a:p>
      </dgm:t>
    </dgm:pt>
    <dgm:pt modelId="{98A64D70-12EB-4842-B03C-91CCED2F458E}" type="pres">
      <dgm:prSet presAssocID="{644093C2-6509-D74F-A352-5B93BA8B36CD}" presName="childShape" presStyleCnt="0"/>
      <dgm:spPr/>
      <dgm:t>
        <a:bodyPr/>
        <a:lstStyle/>
        <a:p>
          <a:endParaRPr kumimoji="1" lang="ja-JP" altLang="en-US"/>
        </a:p>
      </dgm:t>
    </dgm:pt>
    <dgm:pt modelId="{DB5DD4AE-7FD4-294C-91C6-C5B0A416CB54}" type="pres">
      <dgm:prSet presAssocID="{2DE02DD3-3AC6-764E-88A0-1B884A78378C}" presName="Name13" presStyleLbl="parChTrans1D2" presStyleIdx="4" presStyleCnt="6"/>
      <dgm:spPr/>
      <dgm:t>
        <a:bodyPr/>
        <a:lstStyle/>
        <a:p>
          <a:endParaRPr kumimoji="1" lang="ja-JP" altLang="en-US"/>
        </a:p>
      </dgm:t>
    </dgm:pt>
    <dgm:pt modelId="{4C286BE6-8E9F-7B4F-A1D5-EDCAE06730CE}" type="pres">
      <dgm:prSet presAssocID="{9472C925-4105-C143-B054-46962A04EDD1}" presName="childText" presStyleLbl="bgAcc1" presStyleIdx="4" presStyleCnt="6" custScaleX="126984" custScaleY="201579">
        <dgm:presLayoutVars>
          <dgm:bulletEnabled val="1"/>
        </dgm:presLayoutVars>
      </dgm:prSet>
      <dgm:spPr/>
      <dgm:t>
        <a:bodyPr/>
        <a:lstStyle/>
        <a:p>
          <a:endParaRPr kumimoji="1" lang="ja-JP" altLang="en-US"/>
        </a:p>
      </dgm:t>
    </dgm:pt>
    <dgm:pt modelId="{9B0B04BB-5E8A-8F47-B6C9-406B2A12330C}" type="pres">
      <dgm:prSet presAssocID="{F572DEEF-764B-8340-A7F5-909D81736B20}" presName="Name13" presStyleLbl="parChTrans1D2" presStyleIdx="5" presStyleCnt="6"/>
      <dgm:spPr/>
      <dgm:t>
        <a:bodyPr/>
        <a:lstStyle/>
        <a:p>
          <a:endParaRPr kumimoji="1" lang="ja-JP" altLang="en-US"/>
        </a:p>
      </dgm:t>
    </dgm:pt>
    <dgm:pt modelId="{AFF02F16-337A-464B-B6A3-C9A3756E2FAD}" type="pres">
      <dgm:prSet presAssocID="{6901936E-5F85-2A47-9B2A-212D4C52FCD6}" presName="childText" presStyleLbl="bgAcc1" presStyleIdx="5" presStyleCnt="6" custScaleX="121900" custScaleY="71079">
        <dgm:presLayoutVars>
          <dgm:bulletEnabled val="1"/>
        </dgm:presLayoutVars>
      </dgm:prSet>
      <dgm:spPr/>
      <dgm:t>
        <a:bodyPr/>
        <a:lstStyle/>
        <a:p>
          <a:endParaRPr kumimoji="1" lang="ja-JP" altLang="en-US"/>
        </a:p>
      </dgm:t>
    </dgm:pt>
  </dgm:ptLst>
  <dgm:cxnLst>
    <dgm:cxn modelId="{F56B0086-AB4F-7146-BEDF-1970F062C41A}" srcId="{3D7D7B55-1D91-7447-9BC2-2C2D8E4DFE56}" destId="{DAF0BCD1-9CBE-7249-9631-CF9409E846E5}" srcOrd="1" destOrd="0" parTransId="{FDDCC6C7-C0F6-AA47-B497-8CC799C17448}" sibTransId="{5E2C9865-3CEA-614D-BBEE-C7EFA1D269F6}"/>
    <dgm:cxn modelId="{467D20CC-5301-F544-BCCE-51E618E45873}" srcId="{DFD29401-62E2-0D46-B8F2-002D57D314E0}" destId="{343A5769-FD22-2047-8AEF-356A0018835E}" srcOrd="0" destOrd="0" parTransId="{4574D88E-2C1B-2E48-92E0-8733A8EC8278}" sibTransId="{E8F692C4-8140-6D4C-AE41-AA6345C07DBC}"/>
    <dgm:cxn modelId="{1D68EF50-539E-0649-855E-4DCD15845CC2}" type="presOf" srcId="{644093C2-6509-D74F-A352-5B93BA8B36CD}" destId="{7861E03C-ECD8-8B4D-ADC6-FA044D662E66}" srcOrd="1" destOrd="0" presId="urn:microsoft.com/office/officeart/2005/8/layout/hierarchy3"/>
    <dgm:cxn modelId="{483A7DEE-897C-CE48-933F-2DB7E0583985}" srcId="{9472C925-4105-C143-B054-46962A04EDD1}" destId="{510B2F4A-C8AD-E14C-9B97-15D92412A59F}" srcOrd="1" destOrd="0" parTransId="{BBE6640A-9875-E64B-992B-0956DA961F43}" sibTransId="{9B2EE31D-9515-5F4D-895E-FD7633D2A863}"/>
    <dgm:cxn modelId="{49BC4B1C-3F2B-B14F-875D-8ED1061DEB67}" type="presOf" srcId="{DAF0BCD1-9CBE-7249-9631-CF9409E846E5}" destId="{E4F2A045-5775-8F48-8283-588C0C3A5A3B}" srcOrd="0" destOrd="2" presId="urn:microsoft.com/office/officeart/2005/8/layout/hierarchy3"/>
    <dgm:cxn modelId="{810C01C3-9D52-E244-B3FD-BF69CE2E7DF0}" type="presOf" srcId="{508386FB-4C41-0045-8F83-611BBF9B915C}" destId="{E4F2A045-5775-8F48-8283-588C0C3A5A3B}" srcOrd="0" destOrd="4" presId="urn:microsoft.com/office/officeart/2005/8/layout/hierarchy3"/>
    <dgm:cxn modelId="{38E6B5F0-DF3E-3E49-9E2E-3010C8926329}" type="presOf" srcId="{30FF089D-3CDA-1548-BDAB-9D537B3B8B57}" destId="{65558BA3-9D15-5F40-91B2-01543DFA4C60}" srcOrd="0" destOrd="2" presId="urn:microsoft.com/office/officeart/2005/8/layout/hierarchy3"/>
    <dgm:cxn modelId="{4EE74473-18A1-A048-8CE2-52E772EF2749}" type="presOf" srcId="{C996433E-8E48-5546-8EBE-790B1A4E27FA}" destId="{E4F2A045-5775-8F48-8283-588C0C3A5A3B}" srcOrd="0" destOrd="1" presId="urn:microsoft.com/office/officeart/2005/8/layout/hierarchy3"/>
    <dgm:cxn modelId="{E9E5A872-8F1A-3F47-82F7-117F003B3680}" srcId="{9472C925-4105-C143-B054-46962A04EDD1}" destId="{0DB12DE9-2B9B-2047-B65C-8D63E518B17D}" srcOrd="0" destOrd="0" parTransId="{6C6D547B-51A8-7C43-8E01-0149B8534DF1}" sibTransId="{5D8F75CB-C1BE-1B41-A4E7-291EDC03A67F}"/>
    <dgm:cxn modelId="{EA61EEF9-4514-804B-82AC-21B17AB276DE}" srcId="{D874EB7E-D830-274C-96CC-4AA182E78EEA}" destId="{939D415F-6539-8F43-AD4A-5AAB92F25933}" srcOrd="0" destOrd="0" parTransId="{F7BFDD4A-C3EE-FE4F-A7C3-BD0E0ECFD48A}" sibTransId="{43F0E8D7-ACA5-D841-BBFA-25FF692475AD}"/>
    <dgm:cxn modelId="{FD41A68F-FB90-6B43-BD27-C6C7409ACC01}" type="presOf" srcId="{14EE4648-035E-8043-876D-74E9CEFE4515}" destId="{AD6BF1A4-A324-CB49-92AF-E9DC538966B0}" srcOrd="1" destOrd="0" presId="urn:microsoft.com/office/officeart/2005/8/layout/hierarchy3"/>
    <dgm:cxn modelId="{9C7B2B8E-1357-EB43-98DA-B3E3F46090DD}" srcId="{4DED4BDB-8144-E24E-A0CE-B5B1940DC756}" destId="{3FD8B5A6-5CF1-7841-B73D-477D9E33BFFD}" srcOrd="2" destOrd="0" parTransId="{ADECD1DE-444F-5F45-B4A0-B2955FAB708F}" sibTransId="{9F6D4700-BB01-0442-8A73-18D0A5539CEE}"/>
    <dgm:cxn modelId="{4B22D3D1-D4AF-1043-AA16-8654C833A01A}" srcId="{14EE4648-035E-8043-876D-74E9CEFE4515}" destId="{2C9098E0-0DE2-BE40-ABB0-365A0987BC2C}" srcOrd="1" destOrd="0" parTransId="{8076C141-B64A-B04B-AA4F-A0CA481C1FB2}" sibTransId="{CB0F75DC-F9A7-974B-876D-F80B32B0C6DF}"/>
    <dgm:cxn modelId="{CBC1476D-B0D0-8A4B-8D0E-4FB4AB450C2C}" type="presOf" srcId="{0DB12DE9-2B9B-2047-B65C-8D63E518B17D}" destId="{4C286BE6-8E9F-7B4F-A1D5-EDCAE06730CE}" srcOrd="0" destOrd="1" presId="urn:microsoft.com/office/officeart/2005/8/layout/hierarchy3"/>
    <dgm:cxn modelId="{F5A05FFF-FC29-4046-9B8A-1E14C79D653F}" srcId="{2C9098E0-0DE2-BE40-ABB0-365A0987BC2C}" destId="{EB8B6B6B-3E43-184F-B37D-198382271D17}" srcOrd="0" destOrd="0" parTransId="{FA3F706E-CBFA-424D-BBCD-649A004C6D52}" sibTransId="{DE956A38-301C-B548-A6AC-A9E82D414F64}"/>
    <dgm:cxn modelId="{E0AB2B74-E7B8-B747-AE92-D04B54B7DB27}" type="presOf" srcId="{4DED4BDB-8144-E24E-A0CE-B5B1940DC756}" destId="{65558BA3-9D15-5F40-91B2-01543DFA4C60}" srcOrd="0" destOrd="0" presId="urn:microsoft.com/office/officeart/2005/8/layout/hierarchy3"/>
    <dgm:cxn modelId="{75EE8C33-E31A-534B-9ECF-0E826E60097C}" srcId="{343A5769-FD22-2047-8AEF-356A0018835E}" destId="{4DED4BDB-8144-E24E-A0CE-B5B1940DC756}" srcOrd="0" destOrd="0" parTransId="{64636462-79C9-B546-81E8-FE7A34B80FEF}" sibTransId="{9CCD6B9E-EA2D-474E-9FCF-0A68CD871C68}"/>
    <dgm:cxn modelId="{028E556C-8536-9C49-BAA4-8387D2492215}" type="presOf" srcId="{AEF0F77B-CAEA-664A-824F-8150C430A48E}" destId="{E4F2A045-5775-8F48-8283-588C0C3A5A3B}" srcOrd="0" destOrd="3" presId="urn:microsoft.com/office/officeart/2005/8/layout/hierarchy3"/>
    <dgm:cxn modelId="{B37740B1-199B-364F-9395-4E80C528BC82}" srcId="{3D7D7B55-1D91-7447-9BC2-2C2D8E4DFE56}" destId="{C996433E-8E48-5546-8EBE-790B1A4E27FA}" srcOrd="0" destOrd="0" parTransId="{A3EF83AE-4EF9-BB44-8D13-0499EF2430BE}" sibTransId="{53F52BBB-14AF-A146-B44E-CD55AD75E0CD}"/>
    <dgm:cxn modelId="{C674AB8C-7C4B-F347-AF0F-92368F4F97B2}" type="presOf" srcId="{3FD8B5A6-5CF1-7841-B73D-477D9E33BFFD}" destId="{65558BA3-9D15-5F40-91B2-01543DFA4C60}" srcOrd="0" destOrd="3" presId="urn:microsoft.com/office/officeart/2005/8/layout/hierarchy3"/>
    <dgm:cxn modelId="{13F6208F-FA27-DF4B-B2E9-785E642106C7}" srcId="{14EE4648-035E-8043-876D-74E9CEFE4515}" destId="{D874EB7E-D830-274C-96CC-4AA182E78EEA}" srcOrd="0" destOrd="0" parTransId="{8D4271B0-1A2C-2D44-A0EF-617DB9A51F62}" sibTransId="{73B67B22-46AE-E54F-B274-9113C7C2B2F0}"/>
    <dgm:cxn modelId="{F61153F3-460F-7242-BB8D-C628EDCDEA7A}" type="presOf" srcId="{822FAFDC-087D-E24B-A5EC-62D769487567}" destId="{E4F2A045-5775-8F48-8283-588C0C3A5A3B}" srcOrd="0" destOrd="5" presId="urn:microsoft.com/office/officeart/2005/8/layout/hierarchy3"/>
    <dgm:cxn modelId="{351DBA97-C076-7741-BB01-6A019968584A}" type="presOf" srcId="{0725BF26-D16E-074B-AAF8-FF0B0934A179}" destId="{86CDAF3C-9CB1-6545-A9D8-563A921F95C3}" srcOrd="0" destOrd="3" presId="urn:microsoft.com/office/officeart/2005/8/layout/hierarchy3"/>
    <dgm:cxn modelId="{38908A13-52CE-3744-8CA2-CDBC37219C02}" type="presOf" srcId="{2C9098E0-0DE2-BE40-ABB0-365A0987BC2C}" destId="{86CDAF3C-9CB1-6545-A9D8-563A921F95C3}" srcOrd="0" destOrd="0" presId="urn:microsoft.com/office/officeart/2005/8/layout/hierarchy3"/>
    <dgm:cxn modelId="{093843E6-6266-E145-9A34-61B4B0C88B1F}" srcId="{4DED4BDB-8144-E24E-A0CE-B5B1940DC756}" destId="{6587FDFA-6339-164C-A4BD-E0A75D972A30}" srcOrd="0" destOrd="0" parTransId="{0F3FDA0A-4D97-994A-AAC8-86CC673394B6}" sibTransId="{5BF54483-EA24-7C4D-9F0D-B494247DCEEE}"/>
    <dgm:cxn modelId="{C42ABCA8-05BA-F549-8A97-80A742AE9E12}" type="presOf" srcId="{F90E32E1-B06D-E845-8ACE-B53D3097CABF}" destId="{4C286BE6-8E9F-7B4F-A1D5-EDCAE06730CE}" srcOrd="0" destOrd="4" presId="urn:microsoft.com/office/officeart/2005/8/layout/hierarchy3"/>
    <dgm:cxn modelId="{C0F7AEE0-E7D9-5748-8FFC-6338EA48C20D}" srcId="{DFD29401-62E2-0D46-B8F2-002D57D314E0}" destId="{14EE4648-035E-8043-876D-74E9CEFE4515}" srcOrd="1" destOrd="0" parTransId="{07D40553-D542-DA4B-A305-EF477D6BE333}" sibTransId="{DAECA7F6-3AC7-2F41-969C-42BF184F038E}"/>
    <dgm:cxn modelId="{C0E9BAEC-5251-9D44-84A3-027C6B5C0930}" srcId="{4DED4BDB-8144-E24E-A0CE-B5B1940DC756}" destId="{B1D6CD33-FECC-3044-AAB5-F47DC5A6F6CD}" srcOrd="3" destOrd="0" parTransId="{B87E3223-6D98-284A-A90C-ACB8276427A0}" sibTransId="{EC34F8D8-9ACA-9145-A997-99E22E358767}"/>
    <dgm:cxn modelId="{023E64F0-A177-CF42-8F95-94CFD4DD8743}" type="presOf" srcId="{1BAAAC1C-10D5-8A4F-B992-00E7F5EEAD61}" destId="{86CDAF3C-9CB1-6545-A9D8-563A921F95C3}" srcOrd="0" destOrd="2" presId="urn:microsoft.com/office/officeart/2005/8/layout/hierarchy3"/>
    <dgm:cxn modelId="{B249A718-967A-4F4F-AC6E-0AD76D1E5C2D}" srcId="{4DED4BDB-8144-E24E-A0CE-B5B1940DC756}" destId="{30FF089D-3CDA-1548-BDAB-9D537B3B8B57}" srcOrd="1" destOrd="0" parTransId="{336E8BFF-8D51-EF45-951C-93C7160FFCDF}" sibTransId="{6C61CE45-F4F0-3F46-B69F-EF604100C622}"/>
    <dgm:cxn modelId="{73B4A05E-1549-A941-B44A-F352180BBE79}" srcId="{D874EB7E-D830-274C-96CC-4AA182E78EEA}" destId="{E140EDC8-D2ED-1E4A-AE65-3C6E250A0E6D}" srcOrd="1" destOrd="0" parTransId="{8DC3EF95-580D-0F4B-8B1A-03F824406C09}" sibTransId="{9B118A41-FF39-D442-A118-A5918D634E3F}"/>
    <dgm:cxn modelId="{F7593C09-90A8-D444-A4C1-0A28ED6F1C98}" srcId="{9472C925-4105-C143-B054-46962A04EDD1}" destId="{F90E32E1-B06D-E845-8ACE-B53D3097CABF}" srcOrd="3" destOrd="0" parTransId="{68C110E6-9807-B546-8BB9-AC0A7A31C11B}" sibTransId="{E60C7752-AD48-064A-B3ED-984FF681CF79}"/>
    <dgm:cxn modelId="{843B31F4-C579-D648-AC86-43A2899C3A4F}" type="presOf" srcId="{B1D6CD33-FECC-3044-AAB5-F47DC5A6F6CD}" destId="{65558BA3-9D15-5F40-91B2-01543DFA4C60}" srcOrd="0" destOrd="4" presId="urn:microsoft.com/office/officeart/2005/8/layout/hierarchy3"/>
    <dgm:cxn modelId="{A3422E22-B3D4-6B43-B0C9-8D369471A4BE}" type="presOf" srcId="{EB8B6B6B-3E43-184F-B37D-198382271D17}" destId="{86CDAF3C-9CB1-6545-A9D8-563A921F95C3}" srcOrd="0" destOrd="1" presId="urn:microsoft.com/office/officeart/2005/8/layout/hierarchy3"/>
    <dgm:cxn modelId="{ED4C3521-B8A8-5E4B-8771-39850FB768BB}" srcId="{6901936E-5F85-2A47-9B2A-212D4C52FCD6}" destId="{77CB97CA-BFAB-BE43-B2D9-88E95B7CD65A}" srcOrd="0" destOrd="0" parTransId="{982C94FB-45DC-EC4D-BD89-7866E4D82DA2}" sibTransId="{1E56A4B9-C7E1-A94C-9895-8003F0BD113D}"/>
    <dgm:cxn modelId="{CFFA75D4-66A4-D044-B263-28D8D1333430}" srcId="{343A5769-FD22-2047-8AEF-356A0018835E}" destId="{3D7D7B55-1D91-7447-9BC2-2C2D8E4DFE56}" srcOrd="1" destOrd="0" parTransId="{CE8F27F7-7636-7B49-8556-2BA91662665F}" sibTransId="{B5E50881-A99A-7643-B5E4-0662D1FDDE3A}"/>
    <dgm:cxn modelId="{A35752DC-45BA-514C-9EB2-812E77CA18CC}" type="presOf" srcId="{2DE02DD3-3AC6-764E-88A0-1B884A78378C}" destId="{DB5DD4AE-7FD4-294C-91C6-C5B0A416CB54}" srcOrd="0" destOrd="0" presId="urn:microsoft.com/office/officeart/2005/8/layout/hierarchy3"/>
    <dgm:cxn modelId="{2EE8BAC9-A455-F040-8828-FA9181D3E2EB}" type="presOf" srcId="{77CB97CA-BFAB-BE43-B2D9-88E95B7CD65A}" destId="{AFF02F16-337A-464B-B6A3-C9A3756E2FAD}" srcOrd="0" destOrd="1" presId="urn:microsoft.com/office/officeart/2005/8/layout/hierarchy3"/>
    <dgm:cxn modelId="{F0DBFEBB-DD57-E347-B649-0C5FE918D355}" type="presOf" srcId="{9472C925-4105-C143-B054-46962A04EDD1}" destId="{4C286BE6-8E9F-7B4F-A1D5-EDCAE06730CE}" srcOrd="0" destOrd="0" presId="urn:microsoft.com/office/officeart/2005/8/layout/hierarchy3"/>
    <dgm:cxn modelId="{0AF1D2CD-DBA8-3642-BCCE-843C0DD9EC1F}" type="presOf" srcId="{343A5769-FD22-2047-8AEF-356A0018835E}" destId="{DC9224B0-1CBD-8547-AA33-FC5CE4226380}" srcOrd="1" destOrd="0" presId="urn:microsoft.com/office/officeart/2005/8/layout/hierarchy3"/>
    <dgm:cxn modelId="{9D86DCA6-0DA6-6049-8F73-11796D69538E}" srcId="{3D7D7B55-1D91-7447-9BC2-2C2D8E4DFE56}" destId="{AEF0F77B-CAEA-664A-824F-8150C430A48E}" srcOrd="2" destOrd="0" parTransId="{4DEC2A1D-F42E-2E46-B663-C40897FD9247}" sibTransId="{39A33601-DBAE-DE4D-BC8C-9A06FC58E975}"/>
    <dgm:cxn modelId="{124F1D98-ECF6-A64A-927E-9DA99D193F43}" type="presOf" srcId="{510B2F4A-C8AD-E14C-9B97-15D92412A59F}" destId="{4C286BE6-8E9F-7B4F-A1D5-EDCAE06730CE}" srcOrd="0" destOrd="2" presId="urn:microsoft.com/office/officeart/2005/8/layout/hierarchy3"/>
    <dgm:cxn modelId="{3B4C4A92-C4F6-B240-AD21-CFBD1B301CFF}" srcId="{2C9098E0-0DE2-BE40-ABB0-365A0987BC2C}" destId="{0725BF26-D16E-074B-AAF8-FF0B0934A179}" srcOrd="2" destOrd="0" parTransId="{4555A9A7-A791-CC42-991D-A97F65164C17}" sibTransId="{721B92D3-1E59-8E4F-8B63-AF49F0F152F7}"/>
    <dgm:cxn modelId="{8394C09D-005D-2647-B3D3-771DC8A3C6DD}" type="presOf" srcId="{939D415F-6539-8F43-AD4A-5AAB92F25933}" destId="{D889EF04-E515-E141-8CE2-E2CC66EC1EC5}" srcOrd="0" destOrd="1" presId="urn:microsoft.com/office/officeart/2005/8/layout/hierarchy3"/>
    <dgm:cxn modelId="{336800E3-0530-194C-A766-3EA8586287B7}" type="presOf" srcId="{DFD29401-62E2-0D46-B8F2-002D57D314E0}" destId="{78C44B7C-4D70-A848-9D05-A34BE296D6B5}" srcOrd="0" destOrd="0" presId="urn:microsoft.com/office/officeart/2005/8/layout/hierarchy3"/>
    <dgm:cxn modelId="{FF9FE115-BBA1-0B42-8C60-90F702FF50E0}" type="presOf" srcId="{F572DEEF-764B-8340-A7F5-909D81736B20}" destId="{9B0B04BB-5E8A-8F47-B6C9-406B2A12330C}" srcOrd="0" destOrd="0" presId="urn:microsoft.com/office/officeart/2005/8/layout/hierarchy3"/>
    <dgm:cxn modelId="{90E81608-ABA1-3B4B-BED8-29FE4D9074A7}" type="presOf" srcId="{D874EB7E-D830-274C-96CC-4AA182E78EEA}" destId="{D889EF04-E515-E141-8CE2-E2CC66EC1EC5}" srcOrd="0" destOrd="0" presId="urn:microsoft.com/office/officeart/2005/8/layout/hierarchy3"/>
    <dgm:cxn modelId="{5A43B6B6-0B4D-3C48-B0FD-581262552D62}" type="presOf" srcId="{E140EDC8-D2ED-1E4A-AE65-3C6E250A0E6D}" destId="{D889EF04-E515-E141-8CE2-E2CC66EC1EC5}" srcOrd="0" destOrd="2" presId="urn:microsoft.com/office/officeart/2005/8/layout/hierarchy3"/>
    <dgm:cxn modelId="{6D1BC243-5730-174E-9E00-2DDE1EA65689}" srcId="{3D7D7B55-1D91-7447-9BC2-2C2D8E4DFE56}" destId="{508386FB-4C41-0045-8F83-611BBF9B915C}" srcOrd="3" destOrd="0" parTransId="{A308DC78-3C28-B747-AE42-F8A025A989D4}" sibTransId="{1A67CFCE-C233-154E-A14D-209294839F35}"/>
    <dgm:cxn modelId="{EA10DC29-A5BD-A944-B73E-6D5CD470F63C}" type="presOf" srcId="{343A5769-FD22-2047-8AEF-356A0018835E}" destId="{5F44864C-0FDE-6E4E-9735-F1797DD27284}" srcOrd="0" destOrd="0" presId="urn:microsoft.com/office/officeart/2005/8/layout/hierarchy3"/>
    <dgm:cxn modelId="{8B80CB4A-B20D-6346-8C78-388092F83115}" type="presOf" srcId="{64636462-79C9-B546-81E8-FE7A34B80FEF}" destId="{6406DD0C-F3EE-8947-B9B7-54541A07C2CC}" srcOrd="0" destOrd="0" presId="urn:microsoft.com/office/officeart/2005/8/layout/hierarchy3"/>
    <dgm:cxn modelId="{FACD9196-1765-A240-8203-8A1A54D7CC03}" srcId="{644093C2-6509-D74F-A352-5B93BA8B36CD}" destId="{9472C925-4105-C143-B054-46962A04EDD1}" srcOrd="0" destOrd="0" parTransId="{2DE02DD3-3AC6-764E-88A0-1B884A78378C}" sibTransId="{AB1D944B-58CB-1045-B941-9C01144869BC}"/>
    <dgm:cxn modelId="{D71E7F62-1668-2C4F-B2C4-33964FDCE22F}" type="presOf" srcId="{0AC9465F-70EB-BC4E-ACCB-04D666F0C9D5}" destId="{4C286BE6-8E9F-7B4F-A1D5-EDCAE06730CE}" srcOrd="0" destOrd="3" presId="urn:microsoft.com/office/officeart/2005/8/layout/hierarchy3"/>
    <dgm:cxn modelId="{B0536093-DB97-1B45-8551-849F21E5879A}" type="presOf" srcId="{644093C2-6509-D74F-A352-5B93BA8B36CD}" destId="{873D93F3-43F4-D840-B1B0-7A15B6C6697B}" srcOrd="0" destOrd="0" presId="urn:microsoft.com/office/officeart/2005/8/layout/hierarchy3"/>
    <dgm:cxn modelId="{7DC0A1C9-27C0-B643-BFDA-E8611F3ED0A9}" srcId="{644093C2-6509-D74F-A352-5B93BA8B36CD}" destId="{6901936E-5F85-2A47-9B2A-212D4C52FCD6}" srcOrd="1" destOrd="0" parTransId="{F572DEEF-764B-8340-A7F5-909D81736B20}" sibTransId="{836BDB4C-D2B0-A943-9353-ABFC3DC9AF28}"/>
    <dgm:cxn modelId="{763308FB-1023-A345-AC64-812C3E765EA2}" type="presOf" srcId="{8D4271B0-1A2C-2D44-A0EF-617DB9A51F62}" destId="{2326B09E-CBDF-0946-84A4-D3FA504216E6}" srcOrd="0" destOrd="0" presId="urn:microsoft.com/office/officeart/2005/8/layout/hierarchy3"/>
    <dgm:cxn modelId="{CBF53533-C30A-CD45-B151-C5DB6A9B8168}" type="presOf" srcId="{3D7D7B55-1D91-7447-9BC2-2C2D8E4DFE56}" destId="{E4F2A045-5775-8F48-8283-588C0C3A5A3B}" srcOrd="0" destOrd="0" presId="urn:microsoft.com/office/officeart/2005/8/layout/hierarchy3"/>
    <dgm:cxn modelId="{A3884831-2B11-8B45-A943-BA1A3B4F6287}" srcId="{3D7D7B55-1D91-7447-9BC2-2C2D8E4DFE56}" destId="{822FAFDC-087D-E24B-A5EC-62D769487567}" srcOrd="4" destOrd="0" parTransId="{6937BDC8-7D7B-EA4E-AA43-89947F318D7B}" sibTransId="{9A855D17-E7E2-5446-BF2B-3C5BEF6BFBAD}"/>
    <dgm:cxn modelId="{86EC0DD0-0534-E341-A29E-E9F20ED6D61B}" type="presOf" srcId="{6587FDFA-6339-164C-A4BD-E0A75D972A30}" destId="{65558BA3-9D15-5F40-91B2-01543DFA4C60}" srcOrd="0" destOrd="1" presId="urn:microsoft.com/office/officeart/2005/8/layout/hierarchy3"/>
    <dgm:cxn modelId="{68B61091-56CA-6748-A9A2-4F13615E3FB4}" srcId="{DFD29401-62E2-0D46-B8F2-002D57D314E0}" destId="{644093C2-6509-D74F-A352-5B93BA8B36CD}" srcOrd="2" destOrd="0" parTransId="{CF987759-A6E2-844D-B044-21EDD80C3D22}" sibTransId="{434E12F9-569A-6143-A5A5-895D299987AA}"/>
    <dgm:cxn modelId="{24622F68-D0E4-6444-BF4D-8996734590E6}" type="presOf" srcId="{14EE4648-035E-8043-876D-74E9CEFE4515}" destId="{97313298-2942-174F-8E3C-1FD3BDD8D4B0}" srcOrd="0" destOrd="0" presId="urn:microsoft.com/office/officeart/2005/8/layout/hierarchy3"/>
    <dgm:cxn modelId="{72397A32-43BC-E44F-907A-5146540F3F1E}" type="presOf" srcId="{6901936E-5F85-2A47-9B2A-212D4C52FCD6}" destId="{AFF02F16-337A-464B-B6A3-C9A3756E2FAD}" srcOrd="0" destOrd="0" presId="urn:microsoft.com/office/officeart/2005/8/layout/hierarchy3"/>
    <dgm:cxn modelId="{EC51053E-1A14-084A-9D31-09BCC73B60F2}" srcId="{2C9098E0-0DE2-BE40-ABB0-365A0987BC2C}" destId="{1BAAAC1C-10D5-8A4F-B992-00E7F5EEAD61}" srcOrd="1" destOrd="0" parTransId="{A6CDC1E2-15FC-2A4A-823F-96A06A94663A}" sibTransId="{60185A38-D8B7-B345-B38C-E3D9021FB213}"/>
    <dgm:cxn modelId="{5E24DEB2-4A32-624B-8216-65E4018FBE65}" type="presOf" srcId="{CE8F27F7-7636-7B49-8556-2BA91662665F}" destId="{9802DA1A-2583-E84D-93B4-F676306ACBD4}" srcOrd="0" destOrd="0" presId="urn:microsoft.com/office/officeart/2005/8/layout/hierarchy3"/>
    <dgm:cxn modelId="{98B066CC-66B9-E045-8B7C-9B6569067F26}" type="presOf" srcId="{8076C141-B64A-B04B-AA4F-A0CA481C1FB2}" destId="{3BEC0176-07AF-AE44-AAAA-1415A4D8BC35}" srcOrd="0" destOrd="0" presId="urn:microsoft.com/office/officeart/2005/8/layout/hierarchy3"/>
    <dgm:cxn modelId="{E2EDC5A5-D39E-854F-9063-7EC5E69C2CFC}" srcId="{9472C925-4105-C143-B054-46962A04EDD1}" destId="{0AC9465F-70EB-BC4E-ACCB-04D666F0C9D5}" srcOrd="2" destOrd="0" parTransId="{55726DF2-8825-8942-9396-4A4B919B029C}" sibTransId="{D8DFAADB-DEAD-EC41-A7DF-96DB851C2C80}"/>
    <dgm:cxn modelId="{83B646FF-AA86-A345-83F2-FC8AAB590B41}" type="presParOf" srcId="{78C44B7C-4D70-A848-9D05-A34BE296D6B5}" destId="{D931BC6C-FB78-B749-A56A-396C359781BF}" srcOrd="0" destOrd="0" presId="urn:microsoft.com/office/officeart/2005/8/layout/hierarchy3"/>
    <dgm:cxn modelId="{384616A3-D242-0E44-ACEC-6450209FEE39}" type="presParOf" srcId="{D931BC6C-FB78-B749-A56A-396C359781BF}" destId="{411A779C-FE2D-124C-A3B2-B30BF6E11A7C}" srcOrd="0" destOrd="0" presId="urn:microsoft.com/office/officeart/2005/8/layout/hierarchy3"/>
    <dgm:cxn modelId="{9940F188-3D1C-C44F-93F6-8C871F8F3A6D}" type="presParOf" srcId="{411A779C-FE2D-124C-A3B2-B30BF6E11A7C}" destId="{5F44864C-0FDE-6E4E-9735-F1797DD27284}" srcOrd="0" destOrd="0" presId="urn:microsoft.com/office/officeart/2005/8/layout/hierarchy3"/>
    <dgm:cxn modelId="{E5264E12-053E-D54F-9100-C93D4E42B99B}" type="presParOf" srcId="{411A779C-FE2D-124C-A3B2-B30BF6E11A7C}" destId="{DC9224B0-1CBD-8547-AA33-FC5CE4226380}" srcOrd="1" destOrd="0" presId="urn:microsoft.com/office/officeart/2005/8/layout/hierarchy3"/>
    <dgm:cxn modelId="{65FE67DB-4532-B441-B0C5-10D797D17D31}" type="presParOf" srcId="{D931BC6C-FB78-B749-A56A-396C359781BF}" destId="{10167A7D-E403-8249-9893-14BF2DF7E144}" srcOrd="1" destOrd="0" presId="urn:microsoft.com/office/officeart/2005/8/layout/hierarchy3"/>
    <dgm:cxn modelId="{8A9884FD-F333-4347-988C-7A90B610BEAC}" type="presParOf" srcId="{10167A7D-E403-8249-9893-14BF2DF7E144}" destId="{6406DD0C-F3EE-8947-B9B7-54541A07C2CC}" srcOrd="0" destOrd="0" presId="urn:microsoft.com/office/officeart/2005/8/layout/hierarchy3"/>
    <dgm:cxn modelId="{9CF955D3-3CD0-3E4C-B762-2ED2F2F8DE44}" type="presParOf" srcId="{10167A7D-E403-8249-9893-14BF2DF7E144}" destId="{65558BA3-9D15-5F40-91B2-01543DFA4C60}" srcOrd="1" destOrd="0" presId="urn:microsoft.com/office/officeart/2005/8/layout/hierarchy3"/>
    <dgm:cxn modelId="{1EB0A9A1-BA9A-BE46-A1DE-0B8CD4BE69A7}" type="presParOf" srcId="{10167A7D-E403-8249-9893-14BF2DF7E144}" destId="{9802DA1A-2583-E84D-93B4-F676306ACBD4}" srcOrd="2" destOrd="0" presId="urn:microsoft.com/office/officeart/2005/8/layout/hierarchy3"/>
    <dgm:cxn modelId="{9E212F4A-7A5B-8248-A9C1-AD44F2F0F845}" type="presParOf" srcId="{10167A7D-E403-8249-9893-14BF2DF7E144}" destId="{E4F2A045-5775-8F48-8283-588C0C3A5A3B}" srcOrd="3" destOrd="0" presId="urn:microsoft.com/office/officeart/2005/8/layout/hierarchy3"/>
    <dgm:cxn modelId="{5AB82895-4E20-EC4B-8D06-348789AB55B1}" type="presParOf" srcId="{78C44B7C-4D70-A848-9D05-A34BE296D6B5}" destId="{52FCA466-768A-E84A-98F3-8CAED0CA2A8A}" srcOrd="1" destOrd="0" presId="urn:microsoft.com/office/officeart/2005/8/layout/hierarchy3"/>
    <dgm:cxn modelId="{0BCCE403-3BC2-1A44-9589-96B2CBEA293B}" type="presParOf" srcId="{52FCA466-768A-E84A-98F3-8CAED0CA2A8A}" destId="{50A125A4-E4E1-7B4D-96EB-16F032FB69F6}" srcOrd="0" destOrd="0" presId="urn:microsoft.com/office/officeart/2005/8/layout/hierarchy3"/>
    <dgm:cxn modelId="{F3121DB8-FB4F-AE4A-95C8-883EB6EBFAF7}" type="presParOf" srcId="{50A125A4-E4E1-7B4D-96EB-16F032FB69F6}" destId="{97313298-2942-174F-8E3C-1FD3BDD8D4B0}" srcOrd="0" destOrd="0" presId="urn:microsoft.com/office/officeart/2005/8/layout/hierarchy3"/>
    <dgm:cxn modelId="{85A95E0B-5CB5-2F42-93F6-16DD354B4CBB}" type="presParOf" srcId="{50A125A4-E4E1-7B4D-96EB-16F032FB69F6}" destId="{AD6BF1A4-A324-CB49-92AF-E9DC538966B0}" srcOrd="1" destOrd="0" presId="urn:microsoft.com/office/officeart/2005/8/layout/hierarchy3"/>
    <dgm:cxn modelId="{AE2B15F1-D0F2-5745-9347-FB5A2658D751}" type="presParOf" srcId="{52FCA466-768A-E84A-98F3-8CAED0CA2A8A}" destId="{09AD9671-A1A5-324E-9EE0-7E36AFFCAF38}" srcOrd="1" destOrd="0" presId="urn:microsoft.com/office/officeart/2005/8/layout/hierarchy3"/>
    <dgm:cxn modelId="{CB8A19E8-00AB-E649-AF2B-52E7BABAA7D9}" type="presParOf" srcId="{09AD9671-A1A5-324E-9EE0-7E36AFFCAF38}" destId="{2326B09E-CBDF-0946-84A4-D3FA504216E6}" srcOrd="0" destOrd="0" presId="urn:microsoft.com/office/officeart/2005/8/layout/hierarchy3"/>
    <dgm:cxn modelId="{48EA387D-4C86-3B4A-922C-857E17421536}" type="presParOf" srcId="{09AD9671-A1A5-324E-9EE0-7E36AFFCAF38}" destId="{D889EF04-E515-E141-8CE2-E2CC66EC1EC5}" srcOrd="1" destOrd="0" presId="urn:microsoft.com/office/officeart/2005/8/layout/hierarchy3"/>
    <dgm:cxn modelId="{489C347F-4F20-BC42-8F2A-B8B6168847A0}" type="presParOf" srcId="{09AD9671-A1A5-324E-9EE0-7E36AFFCAF38}" destId="{3BEC0176-07AF-AE44-AAAA-1415A4D8BC35}" srcOrd="2" destOrd="0" presId="urn:microsoft.com/office/officeart/2005/8/layout/hierarchy3"/>
    <dgm:cxn modelId="{50D92189-9BF0-5E42-8A56-7D0C75A26D13}" type="presParOf" srcId="{09AD9671-A1A5-324E-9EE0-7E36AFFCAF38}" destId="{86CDAF3C-9CB1-6545-A9D8-563A921F95C3}" srcOrd="3" destOrd="0" presId="urn:microsoft.com/office/officeart/2005/8/layout/hierarchy3"/>
    <dgm:cxn modelId="{6791C5F0-0A48-9E42-A292-575A4DDDF7B0}" type="presParOf" srcId="{78C44B7C-4D70-A848-9D05-A34BE296D6B5}" destId="{EDCE166A-7021-AC4C-8E5A-777BFF237151}" srcOrd="2" destOrd="0" presId="urn:microsoft.com/office/officeart/2005/8/layout/hierarchy3"/>
    <dgm:cxn modelId="{D263BE04-CC5E-B046-915E-996261FB48FD}" type="presParOf" srcId="{EDCE166A-7021-AC4C-8E5A-777BFF237151}" destId="{181ABC91-22C2-2645-BDA2-07E43AB652D4}" srcOrd="0" destOrd="0" presId="urn:microsoft.com/office/officeart/2005/8/layout/hierarchy3"/>
    <dgm:cxn modelId="{E781AD1A-E82E-2F49-B1DF-A4B3F26A6B92}" type="presParOf" srcId="{181ABC91-22C2-2645-BDA2-07E43AB652D4}" destId="{873D93F3-43F4-D840-B1B0-7A15B6C6697B}" srcOrd="0" destOrd="0" presId="urn:microsoft.com/office/officeart/2005/8/layout/hierarchy3"/>
    <dgm:cxn modelId="{13A56FBA-6332-9643-B934-81EC9D4B96AB}" type="presParOf" srcId="{181ABC91-22C2-2645-BDA2-07E43AB652D4}" destId="{7861E03C-ECD8-8B4D-ADC6-FA044D662E66}" srcOrd="1" destOrd="0" presId="urn:microsoft.com/office/officeart/2005/8/layout/hierarchy3"/>
    <dgm:cxn modelId="{4B6241F1-FFA0-0A4E-9CFC-4A524A657944}" type="presParOf" srcId="{EDCE166A-7021-AC4C-8E5A-777BFF237151}" destId="{98A64D70-12EB-4842-B03C-91CCED2F458E}" srcOrd="1" destOrd="0" presId="urn:microsoft.com/office/officeart/2005/8/layout/hierarchy3"/>
    <dgm:cxn modelId="{E6F06501-8CB6-F946-A203-2E77A4E3B1BC}" type="presParOf" srcId="{98A64D70-12EB-4842-B03C-91CCED2F458E}" destId="{DB5DD4AE-7FD4-294C-91C6-C5B0A416CB54}" srcOrd="0" destOrd="0" presId="urn:microsoft.com/office/officeart/2005/8/layout/hierarchy3"/>
    <dgm:cxn modelId="{DF26EA8C-D86A-B447-8465-5A52CB76E052}" type="presParOf" srcId="{98A64D70-12EB-4842-B03C-91CCED2F458E}" destId="{4C286BE6-8E9F-7B4F-A1D5-EDCAE06730CE}" srcOrd="1" destOrd="0" presId="urn:microsoft.com/office/officeart/2005/8/layout/hierarchy3"/>
    <dgm:cxn modelId="{FB190288-8061-4D45-9CC5-EF2203FAED8F}" type="presParOf" srcId="{98A64D70-12EB-4842-B03C-91CCED2F458E}" destId="{9B0B04BB-5E8A-8F47-B6C9-406B2A12330C}" srcOrd="2" destOrd="0" presId="urn:microsoft.com/office/officeart/2005/8/layout/hierarchy3"/>
    <dgm:cxn modelId="{AC3E405C-3F29-B549-AFFA-323958554A7B}" type="presParOf" srcId="{98A64D70-12EB-4842-B03C-91CCED2F458E}" destId="{AFF02F16-337A-464B-B6A3-C9A3756E2FAD}"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3C4D17-6F31-F54D-B5F2-EC46F82B13E3}" type="doc">
      <dgm:prSet loTypeId="urn:microsoft.com/office/officeart/2005/8/layout/pList2#3" loCatId="" qsTypeId="urn:microsoft.com/office/officeart/2005/8/quickstyle/3D1" qsCatId="3D" csTypeId="urn:microsoft.com/office/officeart/2005/8/colors/colorful1#4" csCatId="colorful" phldr="1"/>
      <dgm:spPr/>
    </dgm:pt>
    <dgm:pt modelId="{A38F224B-E1AB-0D48-851D-E5FE7FFBCC31}">
      <dgm:prSet phldrT="[Text]" custT="1"/>
      <dgm:spPr/>
      <dgm:t>
        <a:bodyPr/>
        <a:lstStyle/>
        <a:p>
          <a:r>
            <a:rPr kumimoji="1" lang="en-US" altLang="ja-JP" sz="3500" dirty="0" smtClean="0"/>
            <a:t>Center/Shelter</a:t>
          </a:r>
          <a:endParaRPr kumimoji="1" lang="ja-JP" altLang="en-US" sz="3500" dirty="0"/>
        </a:p>
      </dgm:t>
    </dgm:pt>
    <dgm:pt modelId="{C0DB6729-4835-2D49-86C0-03FA6FC56390}" type="parTrans" cxnId="{A37BD1DC-0D90-EA45-8BD0-F5F00B1F5AEB}">
      <dgm:prSet/>
      <dgm:spPr/>
      <dgm:t>
        <a:bodyPr/>
        <a:lstStyle/>
        <a:p>
          <a:endParaRPr kumimoji="1" lang="ja-JP" altLang="en-US"/>
        </a:p>
      </dgm:t>
    </dgm:pt>
    <dgm:pt modelId="{457E25DA-F986-E246-8E1A-AB47020EB20F}" type="sibTrans" cxnId="{A37BD1DC-0D90-EA45-8BD0-F5F00B1F5AEB}">
      <dgm:prSet/>
      <dgm:spPr/>
      <dgm:t>
        <a:bodyPr/>
        <a:lstStyle/>
        <a:p>
          <a:endParaRPr kumimoji="1" lang="ja-JP" altLang="en-US"/>
        </a:p>
      </dgm:t>
    </dgm:pt>
    <dgm:pt modelId="{A1B3EB0A-6728-854F-9E66-95619B66F7F3}">
      <dgm:prSet phldrT="[Text]" custT="1"/>
      <dgm:spPr/>
      <dgm:t>
        <a:bodyPr/>
        <a:lstStyle/>
        <a:p>
          <a:r>
            <a:rPr kumimoji="1" lang="en-US" altLang="ja-JP" sz="3500" dirty="0" smtClean="0"/>
            <a:t>Classroom</a:t>
          </a:r>
          <a:endParaRPr kumimoji="1" lang="ja-JP" altLang="en-US" sz="3500" dirty="0"/>
        </a:p>
      </dgm:t>
    </dgm:pt>
    <dgm:pt modelId="{7E36190E-4349-754A-93CB-C83CC0B57135}" type="parTrans" cxnId="{94735E48-A871-FE4B-9B0F-21245447F43E}">
      <dgm:prSet/>
      <dgm:spPr/>
      <dgm:t>
        <a:bodyPr/>
        <a:lstStyle/>
        <a:p>
          <a:endParaRPr kumimoji="1" lang="ja-JP" altLang="en-US"/>
        </a:p>
      </dgm:t>
    </dgm:pt>
    <dgm:pt modelId="{70D5E6BD-07CA-B849-8990-DD55540896D8}" type="sibTrans" cxnId="{94735E48-A871-FE4B-9B0F-21245447F43E}">
      <dgm:prSet/>
      <dgm:spPr/>
      <dgm:t>
        <a:bodyPr/>
        <a:lstStyle/>
        <a:p>
          <a:endParaRPr kumimoji="1" lang="ja-JP" altLang="en-US"/>
        </a:p>
      </dgm:t>
    </dgm:pt>
    <dgm:pt modelId="{471133A2-F891-8349-8E2A-D81326992AC0}" type="pres">
      <dgm:prSet presAssocID="{7E3C4D17-6F31-F54D-B5F2-EC46F82B13E3}" presName="Name0" presStyleCnt="0">
        <dgm:presLayoutVars>
          <dgm:dir/>
          <dgm:resizeHandles val="exact"/>
        </dgm:presLayoutVars>
      </dgm:prSet>
      <dgm:spPr/>
    </dgm:pt>
    <dgm:pt modelId="{0FC6E563-BAAA-9748-88EC-AB4890808ADB}" type="pres">
      <dgm:prSet presAssocID="{7E3C4D17-6F31-F54D-B5F2-EC46F82B13E3}" presName="bkgdShp" presStyleLbl="alignAccFollowNode1" presStyleIdx="0" presStyleCnt="1"/>
      <dgm:spPr/>
    </dgm:pt>
    <dgm:pt modelId="{92081335-4A73-A649-8C9B-8143EC1FE251}" type="pres">
      <dgm:prSet presAssocID="{7E3C4D17-6F31-F54D-B5F2-EC46F82B13E3}" presName="linComp" presStyleCnt="0"/>
      <dgm:spPr/>
    </dgm:pt>
    <dgm:pt modelId="{3F7818A2-47C7-EA45-8D3F-0D39A7889DDD}" type="pres">
      <dgm:prSet presAssocID="{A38F224B-E1AB-0D48-851D-E5FE7FFBCC31}" presName="compNode" presStyleCnt="0"/>
      <dgm:spPr/>
    </dgm:pt>
    <dgm:pt modelId="{EC71AF01-5F1A-454A-AA36-3FF389C59207}" type="pres">
      <dgm:prSet presAssocID="{A38F224B-E1AB-0D48-851D-E5FE7FFBCC31}" presName="node" presStyleLbl="node1" presStyleIdx="0" presStyleCnt="2">
        <dgm:presLayoutVars>
          <dgm:bulletEnabled val="1"/>
        </dgm:presLayoutVars>
      </dgm:prSet>
      <dgm:spPr/>
      <dgm:t>
        <a:bodyPr/>
        <a:lstStyle/>
        <a:p>
          <a:endParaRPr kumimoji="1" lang="ja-JP" altLang="en-US"/>
        </a:p>
      </dgm:t>
    </dgm:pt>
    <dgm:pt modelId="{1764B69B-5FD5-1D43-AD19-C86AEFBB1A7C}" type="pres">
      <dgm:prSet presAssocID="{A38F224B-E1AB-0D48-851D-E5FE7FFBCC31}" presName="invisiNode" presStyleLbl="node1" presStyleIdx="0" presStyleCnt="2"/>
      <dgm:spPr/>
    </dgm:pt>
    <dgm:pt modelId="{5B9636DB-C8E7-0A46-9A21-EBB3E3278C70}" type="pres">
      <dgm:prSet presAssocID="{A38F224B-E1AB-0D48-851D-E5FE7FFBCC31}"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35000" b="-35000"/>
          </a:stretch>
        </a:blipFill>
      </dgm:spPr>
    </dgm:pt>
    <dgm:pt modelId="{1E3D7C45-6854-4140-A975-EBFDD0F2CED4}" type="pres">
      <dgm:prSet presAssocID="{457E25DA-F986-E246-8E1A-AB47020EB20F}" presName="sibTrans" presStyleLbl="sibTrans2D1" presStyleIdx="0" presStyleCnt="0"/>
      <dgm:spPr/>
      <dgm:t>
        <a:bodyPr/>
        <a:lstStyle/>
        <a:p>
          <a:endParaRPr kumimoji="1" lang="ja-JP" altLang="en-US"/>
        </a:p>
      </dgm:t>
    </dgm:pt>
    <dgm:pt modelId="{44637982-0B7A-9E4B-8320-40413A30FD79}" type="pres">
      <dgm:prSet presAssocID="{A1B3EB0A-6728-854F-9E66-95619B66F7F3}" presName="compNode" presStyleCnt="0"/>
      <dgm:spPr/>
    </dgm:pt>
    <dgm:pt modelId="{65193A46-6ABE-F342-B97E-B904CC2F4AA9}" type="pres">
      <dgm:prSet presAssocID="{A1B3EB0A-6728-854F-9E66-95619B66F7F3}" presName="node" presStyleLbl="node1" presStyleIdx="1" presStyleCnt="2">
        <dgm:presLayoutVars>
          <dgm:bulletEnabled val="1"/>
        </dgm:presLayoutVars>
      </dgm:prSet>
      <dgm:spPr/>
      <dgm:t>
        <a:bodyPr/>
        <a:lstStyle/>
        <a:p>
          <a:endParaRPr kumimoji="1" lang="ja-JP" altLang="en-US"/>
        </a:p>
      </dgm:t>
    </dgm:pt>
    <dgm:pt modelId="{0D805459-E0EA-BA47-B531-6707030F9120}" type="pres">
      <dgm:prSet presAssocID="{A1B3EB0A-6728-854F-9E66-95619B66F7F3}" presName="invisiNode" presStyleLbl="node1" presStyleIdx="1" presStyleCnt="2"/>
      <dgm:spPr/>
    </dgm:pt>
    <dgm:pt modelId="{A159D2E9-DE2C-4B4C-B9BA-F131E64494A6}" type="pres">
      <dgm:prSet presAssocID="{A1B3EB0A-6728-854F-9E66-95619B66F7F3}"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35000" b="-35000"/>
          </a:stretch>
        </a:blipFill>
      </dgm:spPr>
    </dgm:pt>
  </dgm:ptLst>
  <dgm:cxnLst>
    <dgm:cxn modelId="{88531979-E4EB-0C44-8346-F0224BA5FC4E}" type="presOf" srcId="{A38F224B-E1AB-0D48-851D-E5FE7FFBCC31}" destId="{EC71AF01-5F1A-454A-AA36-3FF389C59207}" srcOrd="0" destOrd="0" presId="urn:microsoft.com/office/officeart/2005/8/layout/pList2#3"/>
    <dgm:cxn modelId="{94735E48-A871-FE4B-9B0F-21245447F43E}" srcId="{7E3C4D17-6F31-F54D-B5F2-EC46F82B13E3}" destId="{A1B3EB0A-6728-854F-9E66-95619B66F7F3}" srcOrd="1" destOrd="0" parTransId="{7E36190E-4349-754A-93CB-C83CC0B57135}" sibTransId="{70D5E6BD-07CA-B849-8990-DD55540896D8}"/>
    <dgm:cxn modelId="{A37BD1DC-0D90-EA45-8BD0-F5F00B1F5AEB}" srcId="{7E3C4D17-6F31-F54D-B5F2-EC46F82B13E3}" destId="{A38F224B-E1AB-0D48-851D-E5FE7FFBCC31}" srcOrd="0" destOrd="0" parTransId="{C0DB6729-4835-2D49-86C0-03FA6FC56390}" sibTransId="{457E25DA-F986-E246-8E1A-AB47020EB20F}"/>
    <dgm:cxn modelId="{D2C6FE35-35B9-6245-BD70-98B333881064}" type="presOf" srcId="{A1B3EB0A-6728-854F-9E66-95619B66F7F3}" destId="{65193A46-6ABE-F342-B97E-B904CC2F4AA9}" srcOrd="0" destOrd="0" presId="urn:microsoft.com/office/officeart/2005/8/layout/pList2#3"/>
    <dgm:cxn modelId="{D044D65F-5677-FB4E-B4FF-664A0D3DF8B7}" type="presOf" srcId="{457E25DA-F986-E246-8E1A-AB47020EB20F}" destId="{1E3D7C45-6854-4140-A975-EBFDD0F2CED4}" srcOrd="0" destOrd="0" presId="urn:microsoft.com/office/officeart/2005/8/layout/pList2#3"/>
    <dgm:cxn modelId="{E99117FD-EAA9-DE40-B885-DFCF46D00A45}" type="presOf" srcId="{7E3C4D17-6F31-F54D-B5F2-EC46F82B13E3}" destId="{471133A2-F891-8349-8E2A-D81326992AC0}" srcOrd="0" destOrd="0" presId="urn:microsoft.com/office/officeart/2005/8/layout/pList2#3"/>
    <dgm:cxn modelId="{CEF30E8E-C681-4C46-BD67-B0F3CE8645BE}" type="presParOf" srcId="{471133A2-F891-8349-8E2A-D81326992AC0}" destId="{0FC6E563-BAAA-9748-88EC-AB4890808ADB}" srcOrd="0" destOrd="0" presId="urn:microsoft.com/office/officeart/2005/8/layout/pList2#3"/>
    <dgm:cxn modelId="{CE28EC08-4670-0047-8ED2-68BC5884CA9F}" type="presParOf" srcId="{471133A2-F891-8349-8E2A-D81326992AC0}" destId="{92081335-4A73-A649-8C9B-8143EC1FE251}" srcOrd="1" destOrd="0" presId="urn:microsoft.com/office/officeart/2005/8/layout/pList2#3"/>
    <dgm:cxn modelId="{E125D08F-C28E-C440-9BA8-0DB5256532AF}" type="presParOf" srcId="{92081335-4A73-A649-8C9B-8143EC1FE251}" destId="{3F7818A2-47C7-EA45-8D3F-0D39A7889DDD}" srcOrd="0" destOrd="0" presId="urn:microsoft.com/office/officeart/2005/8/layout/pList2#3"/>
    <dgm:cxn modelId="{561DAB99-1AFB-0B4D-8134-F56294460790}" type="presParOf" srcId="{3F7818A2-47C7-EA45-8D3F-0D39A7889DDD}" destId="{EC71AF01-5F1A-454A-AA36-3FF389C59207}" srcOrd="0" destOrd="0" presId="urn:microsoft.com/office/officeart/2005/8/layout/pList2#3"/>
    <dgm:cxn modelId="{994BA2F8-6A44-6242-8FDB-F20B74C01ACA}" type="presParOf" srcId="{3F7818A2-47C7-EA45-8D3F-0D39A7889DDD}" destId="{1764B69B-5FD5-1D43-AD19-C86AEFBB1A7C}" srcOrd="1" destOrd="0" presId="urn:microsoft.com/office/officeart/2005/8/layout/pList2#3"/>
    <dgm:cxn modelId="{B6901E05-A4F7-144E-BC3A-4C5F85323F6E}" type="presParOf" srcId="{3F7818A2-47C7-EA45-8D3F-0D39A7889DDD}" destId="{5B9636DB-C8E7-0A46-9A21-EBB3E3278C70}" srcOrd="2" destOrd="0" presId="urn:microsoft.com/office/officeart/2005/8/layout/pList2#3"/>
    <dgm:cxn modelId="{44BC1BA0-5991-CF46-B46D-6BBBE2069FE5}" type="presParOf" srcId="{92081335-4A73-A649-8C9B-8143EC1FE251}" destId="{1E3D7C45-6854-4140-A975-EBFDD0F2CED4}" srcOrd="1" destOrd="0" presId="urn:microsoft.com/office/officeart/2005/8/layout/pList2#3"/>
    <dgm:cxn modelId="{6F25AD2D-1B02-6D4E-9F7F-02DBFD5E6779}" type="presParOf" srcId="{92081335-4A73-A649-8C9B-8143EC1FE251}" destId="{44637982-0B7A-9E4B-8320-40413A30FD79}" srcOrd="2" destOrd="0" presId="urn:microsoft.com/office/officeart/2005/8/layout/pList2#3"/>
    <dgm:cxn modelId="{E33F2EB4-199F-EE49-AFF8-92B0156C091C}" type="presParOf" srcId="{44637982-0B7A-9E4B-8320-40413A30FD79}" destId="{65193A46-6ABE-F342-B97E-B904CC2F4AA9}" srcOrd="0" destOrd="0" presId="urn:microsoft.com/office/officeart/2005/8/layout/pList2#3"/>
    <dgm:cxn modelId="{DF00F8C4-51EF-C24D-8FC4-B1BBDF085E15}" type="presParOf" srcId="{44637982-0B7A-9E4B-8320-40413A30FD79}" destId="{0D805459-E0EA-BA47-B531-6707030F9120}" srcOrd="1" destOrd="0" presId="urn:microsoft.com/office/officeart/2005/8/layout/pList2#3"/>
    <dgm:cxn modelId="{7BFB0630-7D91-C84F-B2A3-37431081C667}" type="presParOf" srcId="{44637982-0B7A-9E4B-8320-40413A30FD79}" destId="{A159D2E9-DE2C-4B4C-B9BA-F131E64494A6}" srcOrd="2" destOrd="0" presId="urn:microsoft.com/office/officeart/2005/8/layout/pList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3C4D17-6F31-F54D-B5F2-EC46F82B13E3}" type="doc">
      <dgm:prSet loTypeId="urn:microsoft.com/office/officeart/2005/8/layout/pList2#4" loCatId="" qsTypeId="urn:microsoft.com/office/officeart/2005/8/quickstyle/3D1" qsCatId="3D" csTypeId="urn:microsoft.com/office/officeart/2005/8/colors/colorful3" csCatId="colorful" phldr="1"/>
      <dgm:spPr/>
    </dgm:pt>
    <dgm:pt modelId="{A1B3EB0A-6728-854F-9E66-95619B66F7F3}">
      <dgm:prSet phldrT="[Text]" custT="1"/>
      <dgm:spPr/>
      <dgm:t>
        <a:bodyPr/>
        <a:lstStyle/>
        <a:p>
          <a:r>
            <a:rPr kumimoji="1" lang="en-US" altLang="ja-JP" sz="3500" dirty="0" smtClean="0"/>
            <a:t>Volunteers</a:t>
          </a:r>
          <a:endParaRPr kumimoji="1" lang="ja-JP" altLang="en-US" sz="3500" dirty="0"/>
        </a:p>
      </dgm:t>
    </dgm:pt>
    <dgm:pt modelId="{7E36190E-4349-754A-93CB-C83CC0B57135}" type="parTrans" cxnId="{94735E48-A871-FE4B-9B0F-21245447F43E}">
      <dgm:prSet/>
      <dgm:spPr/>
      <dgm:t>
        <a:bodyPr/>
        <a:lstStyle/>
        <a:p>
          <a:endParaRPr kumimoji="1" lang="ja-JP" altLang="en-US"/>
        </a:p>
      </dgm:t>
    </dgm:pt>
    <dgm:pt modelId="{70D5E6BD-07CA-B849-8990-DD55540896D8}" type="sibTrans" cxnId="{94735E48-A871-FE4B-9B0F-21245447F43E}">
      <dgm:prSet/>
      <dgm:spPr/>
      <dgm:t>
        <a:bodyPr/>
        <a:lstStyle/>
        <a:p>
          <a:endParaRPr kumimoji="1" lang="ja-JP" altLang="en-US"/>
        </a:p>
      </dgm:t>
    </dgm:pt>
    <dgm:pt modelId="{AEC8A03A-C1CB-4C4E-B793-2789F7426A7B}">
      <dgm:prSet phldrT="[Text]" custT="1"/>
      <dgm:spPr/>
      <dgm:t>
        <a:bodyPr/>
        <a:lstStyle/>
        <a:p>
          <a:r>
            <a:rPr kumimoji="1" lang="en-US" altLang="ja-JP" sz="3500" dirty="0" smtClean="0"/>
            <a:t>Students</a:t>
          </a:r>
          <a:endParaRPr kumimoji="1" lang="ja-JP" altLang="en-US" sz="3500" dirty="0"/>
        </a:p>
      </dgm:t>
    </dgm:pt>
    <dgm:pt modelId="{5E5030DB-9696-EC49-B627-A1EF155D9740}" type="parTrans" cxnId="{AE7C640A-E1DF-3A48-AC07-EF2A64D994AE}">
      <dgm:prSet/>
      <dgm:spPr/>
      <dgm:t>
        <a:bodyPr/>
        <a:lstStyle/>
        <a:p>
          <a:endParaRPr kumimoji="1" lang="ja-JP" altLang="en-US"/>
        </a:p>
      </dgm:t>
    </dgm:pt>
    <dgm:pt modelId="{0081B148-286B-8F47-81ED-D01FA14C314A}" type="sibTrans" cxnId="{AE7C640A-E1DF-3A48-AC07-EF2A64D994AE}">
      <dgm:prSet/>
      <dgm:spPr/>
      <dgm:t>
        <a:bodyPr/>
        <a:lstStyle/>
        <a:p>
          <a:endParaRPr kumimoji="1" lang="ja-JP" altLang="en-US"/>
        </a:p>
      </dgm:t>
    </dgm:pt>
    <dgm:pt modelId="{471133A2-F891-8349-8E2A-D81326992AC0}" type="pres">
      <dgm:prSet presAssocID="{7E3C4D17-6F31-F54D-B5F2-EC46F82B13E3}" presName="Name0" presStyleCnt="0">
        <dgm:presLayoutVars>
          <dgm:dir/>
          <dgm:resizeHandles val="exact"/>
        </dgm:presLayoutVars>
      </dgm:prSet>
      <dgm:spPr/>
    </dgm:pt>
    <dgm:pt modelId="{0FC6E563-BAAA-9748-88EC-AB4890808ADB}" type="pres">
      <dgm:prSet presAssocID="{7E3C4D17-6F31-F54D-B5F2-EC46F82B13E3}" presName="bkgdShp" presStyleLbl="alignAccFollowNode1" presStyleIdx="0" presStyleCnt="1"/>
      <dgm:spPr/>
    </dgm:pt>
    <dgm:pt modelId="{92081335-4A73-A649-8C9B-8143EC1FE251}" type="pres">
      <dgm:prSet presAssocID="{7E3C4D17-6F31-F54D-B5F2-EC46F82B13E3}" presName="linComp" presStyleCnt="0"/>
      <dgm:spPr/>
    </dgm:pt>
    <dgm:pt modelId="{44637982-0B7A-9E4B-8320-40413A30FD79}" type="pres">
      <dgm:prSet presAssocID="{A1B3EB0A-6728-854F-9E66-95619B66F7F3}" presName="compNode" presStyleCnt="0"/>
      <dgm:spPr/>
    </dgm:pt>
    <dgm:pt modelId="{65193A46-6ABE-F342-B97E-B904CC2F4AA9}" type="pres">
      <dgm:prSet presAssocID="{A1B3EB0A-6728-854F-9E66-95619B66F7F3}" presName="node" presStyleLbl="node1" presStyleIdx="0" presStyleCnt="2">
        <dgm:presLayoutVars>
          <dgm:bulletEnabled val="1"/>
        </dgm:presLayoutVars>
      </dgm:prSet>
      <dgm:spPr/>
      <dgm:t>
        <a:bodyPr/>
        <a:lstStyle/>
        <a:p>
          <a:endParaRPr kumimoji="1" lang="ja-JP" altLang="en-US"/>
        </a:p>
      </dgm:t>
    </dgm:pt>
    <dgm:pt modelId="{0D805459-E0EA-BA47-B531-6707030F9120}" type="pres">
      <dgm:prSet presAssocID="{A1B3EB0A-6728-854F-9E66-95619B66F7F3}" presName="invisiNode" presStyleLbl="node1" presStyleIdx="0" presStyleCnt="2"/>
      <dgm:spPr/>
    </dgm:pt>
    <dgm:pt modelId="{A159D2E9-DE2C-4B4C-B9BA-F131E64494A6}" type="pres">
      <dgm:prSet presAssocID="{A1B3EB0A-6728-854F-9E66-95619B66F7F3}"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35000" b="-35000"/>
          </a:stretch>
        </a:blipFill>
      </dgm:spPr>
    </dgm:pt>
    <dgm:pt modelId="{49077755-D011-E54C-848C-6B44C63E0D49}" type="pres">
      <dgm:prSet presAssocID="{70D5E6BD-07CA-B849-8990-DD55540896D8}" presName="sibTrans" presStyleLbl="sibTrans2D1" presStyleIdx="0" presStyleCnt="0"/>
      <dgm:spPr/>
      <dgm:t>
        <a:bodyPr/>
        <a:lstStyle/>
        <a:p>
          <a:endParaRPr kumimoji="1" lang="ja-JP" altLang="en-US"/>
        </a:p>
      </dgm:t>
    </dgm:pt>
    <dgm:pt modelId="{CE7CBAEE-6F06-6745-AF00-04F35B068C2D}" type="pres">
      <dgm:prSet presAssocID="{AEC8A03A-C1CB-4C4E-B793-2789F7426A7B}" presName="compNode" presStyleCnt="0"/>
      <dgm:spPr/>
    </dgm:pt>
    <dgm:pt modelId="{5C4A8DAA-9638-0040-A148-1B761D745433}" type="pres">
      <dgm:prSet presAssocID="{AEC8A03A-C1CB-4C4E-B793-2789F7426A7B}" presName="node" presStyleLbl="node1" presStyleIdx="1" presStyleCnt="2">
        <dgm:presLayoutVars>
          <dgm:bulletEnabled val="1"/>
        </dgm:presLayoutVars>
      </dgm:prSet>
      <dgm:spPr/>
      <dgm:t>
        <a:bodyPr/>
        <a:lstStyle/>
        <a:p>
          <a:endParaRPr kumimoji="1" lang="ja-JP" altLang="en-US"/>
        </a:p>
      </dgm:t>
    </dgm:pt>
    <dgm:pt modelId="{479317A2-8F30-6E41-9E9D-BA710A0D75B9}" type="pres">
      <dgm:prSet presAssocID="{AEC8A03A-C1CB-4C4E-B793-2789F7426A7B}" presName="invisiNode" presStyleLbl="node1" presStyleIdx="1" presStyleCnt="2"/>
      <dgm:spPr/>
    </dgm:pt>
    <dgm:pt modelId="{2CA67E13-4958-1749-999B-A2BC109725FC}" type="pres">
      <dgm:prSet presAssocID="{AEC8A03A-C1CB-4C4E-B793-2789F7426A7B}"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101000" b="-101000"/>
          </a:stretch>
        </a:blipFill>
      </dgm:spPr>
    </dgm:pt>
  </dgm:ptLst>
  <dgm:cxnLst>
    <dgm:cxn modelId="{94735E48-A871-FE4B-9B0F-21245447F43E}" srcId="{7E3C4D17-6F31-F54D-B5F2-EC46F82B13E3}" destId="{A1B3EB0A-6728-854F-9E66-95619B66F7F3}" srcOrd="0" destOrd="0" parTransId="{7E36190E-4349-754A-93CB-C83CC0B57135}" sibTransId="{70D5E6BD-07CA-B849-8990-DD55540896D8}"/>
    <dgm:cxn modelId="{A78DAC6D-DCAC-914C-9A6F-C32ADB10460A}" type="presOf" srcId="{70D5E6BD-07CA-B849-8990-DD55540896D8}" destId="{49077755-D011-E54C-848C-6B44C63E0D49}" srcOrd="0" destOrd="0" presId="urn:microsoft.com/office/officeart/2005/8/layout/pList2#4"/>
    <dgm:cxn modelId="{AD741A8E-4DC7-4A45-8A0B-7C5ACA1D23C4}" type="presOf" srcId="{7E3C4D17-6F31-F54D-B5F2-EC46F82B13E3}" destId="{471133A2-F891-8349-8E2A-D81326992AC0}" srcOrd="0" destOrd="0" presId="urn:microsoft.com/office/officeart/2005/8/layout/pList2#4"/>
    <dgm:cxn modelId="{AE7C640A-E1DF-3A48-AC07-EF2A64D994AE}" srcId="{7E3C4D17-6F31-F54D-B5F2-EC46F82B13E3}" destId="{AEC8A03A-C1CB-4C4E-B793-2789F7426A7B}" srcOrd="1" destOrd="0" parTransId="{5E5030DB-9696-EC49-B627-A1EF155D9740}" sibTransId="{0081B148-286B-8F47-81ED-D01FA14C314A}"/>
    <dgm:cxn modelId="{E117D2B9-D410-8041-BE69-172D4CB3A4E5}" type="presOf" srcId="{AEC8A03A-C1CB-4C4E-B793-2789F7426A7B}" destId="{5C4A8DAA-9638-0040-A148-1B761D745433}" srcOrd="0" destOrd="0" presId="urn:microsoft.com/office/officeart/2005/8/layout/pList2#4"/>
    <dgm:cxn modelId="{6B05C2E3-37C2-E746-B946-437392606D3A}" type="presOf" srcId="{A1B3EB0A-6728-854F-9E66-95619B66F7F3}" destId="{65193A46-6ABE-F342-B97E-B904CC2F4AA9}" srcOrd="0" destOrd="0" presId="urn:microsoft.com/office/officeart/2005/8/layout/pList2#4"/>
    <dgm:cxn modelId="{5DA6CDAD-DABA-DD44-B161-65B5996EBB94}" type="presParOf" srcId="{471133A2-F891-8349-8E2A-D81326992AC0}" destId="{0FC6E563-BAAA-9748-88EC-AB4890808ADB}" srcOrd="0" destOrd="0" presId="urn:microsoft.com/office/officeart/2005/8/layout/pList2#4"/>
    <dgm:cxn modelId="{45ECAE76-31BC-6C4D-8561-43F3B9FF79A3}" type="presParOf" srcId="{471133A2-F891-8349-8E2A-D81326992AC0}" destId="{92081335-4A73-A649-8C9B-8143EC1FE251}" srcOrd="1" destOrd="0" presId="urn:microsoft.com/office/officeart/2005/8/layout/pList2#4"/>
    <dgm:cxn modelId="{2EDE6463-B724-224C-933D-64C27A9D9892}" type="presParOf" srcId="{92081335-4A73-A649-8C9B-8143EC1FE251}" destId="{44637982-0B7A-9E4B-8320-40413A30FD79}" srcOrd="0" destOrd="0" presId="urn:microsoft.com/office/officeart/2005/8/layout/pList2#4"/>
    <dgm:cxn modelId="{0E3866E1-E1DC-3749-95FD-E70077A90A2B}" type="presParOf" srcId="{44637982-0B7A-9E4B-8320-40413A30FD79}" destId="{65193A46-6ABE-F342-B97E-B904CC2F4AA9}" srcOrd="0" destOrd="0" presId="urn:microsoft.com/office/officeart/2005/8/layout/pList2#4"/>
    <dgm:cxn modelId="{95C83634-C4A0-C54C-AD68-A738A2B6A861}" type="presParOf" srcId="{44637982-0B7A-9E4B-8320-40413A30FD79}" destId="{0D805459-E0EA-BA47-B531-6707030F9120}" srcOrd="1" destOrd="0" presId="urn:microsoft.com/office/officeart/2005/8/layout/pList2#4"/>
    <dgm:cxn modelId="{CCD16992-A252-3445-BDF3-96CE94D7ABAA}" type="presParOf" srcId="{44637982-0B7A-9E4B-8320-40413A30FD79}" destId="{A159D2E9-DE2C-4B4C-B9BA-F131E64494A6}" srcOrd="2" destOrd="0" presId="urn:microsoft.com/office/officeart/2005/8/layout/pList2#4"/>
    <dgm:cxn modelId="{2FF0EDB9-3F0F-FF41-84B8-0F30A043E8FF}" type="presParOf" srcId="{92081335-4A73-A649-8C9B-8143EC1FE251}" destId="{49077755-D011-E54C-848C-6B44C63E0D49}" srcOrd="1" destOrd="0" presId="urn:microsoft.com/office/officeart/2005/8/layout/pList2#4"/>
    <dgm:cxn modelId="{A0E4BC11-063D-C144-9288-7B0FE5B28CB6}" type="presParOf" srcId="{92081335-4A73-A649-8C9B-8143EC1FE251}" destId="{CE7CBAEE-6F06-6745-AF00-04F35B068C2D}" srcOrd="2" destOrd="0" presId="urn:microsoft.com/office/officeart/2005/8/layout/pList2#4"/>
    <dgm:cxn modelId="{559B8594-B758-6645-822A-461AE80D5245}" type="presParOf" srcId="{CE7CBAEE-6F06-6745-AF00-04F35B068C2D}" destId="{5C4A8DAA-9638-0040-A148-1B761D745433}" srcOrd="0" destOrd="0" presId="urn:microsoft.com/office/officeart/2005/8/layout/pList2#4"/>
    <dgm:cxn modelId="{D47544C1-08C9-BA40-9097-8A4A76112DAA}" type="presParOf" srcId="{CE7CBAEE-6F06-6745-AF00-04F35B068C2D}" destId="{479317A2-8F30-6E41-9E9D-BA710A0D75B9}" srcOrd="1" destOrd="0" presId="urn:microsoft.com/office/officeart/2005/8/layout/pList2#4"/>
    <dgm:cxn modelId="{8455085A-89C4-CC45-920A-51706A1C3F73}" type="presParOf" srcId="{CE7CBAEE-6F06-6745-AF00-04F35B068C2D}" destId="{2CA67E13-4958-1749-999B-A2BC109725FC}" srcOrd="2" destOrd="0" presId="urn:microsoft.com/office/officeart/2005/8/layout/pList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8D7DD0-5329-1B4F-9B20-D2A743C08FDF}" type="doc">
      <dgm:prSet loTypeId="urn:microsoft.com/office/officeart/2005/8/layout/hList1" loCatId="" qsTypeId="urn:microsoft.com/office/officeart/2005/8/quickstyle/3D1" qsCatId="3D" csTypeId="urn:microsoft.com/office/officeart/2005/8/colors/colorful1#2" csCatId="colorful" phldr="1"/>
      <dgm:spPr/>
      <dgm:t>
        <a:bodyPr/>
        <a:lstStyle/>
        <a:p>
          <a:endParaRPr kumimoji="1" lang="ja-JP" altLang="en-US"/>
        </a:p>
      </dgm:t>
    </dgm:pt>
    <dgm:pt modelId="{E2A2FE63-283E-E445-94BC-D7BFABCD59E3}">
      <dgm:prSet phldrT="[Text]"/>
      <dgm:spPr/>
      <dgm:t>
        <a:bodyPr/>
        <a:lstStyle/>
        <a:p>
          <a:r>
            <a:rPr kumimoji="1" lang="en-US" altLang="ja-JP" dirty="0" smtClean="0"/>
            <a:t>Observations</a:t>
          </a:r>
          <a:endParaRPr kumimoji="1" lang="ja-JP" altLang="en-US" dirty="0"/>
        </a:p>
      </dgm:t>
    </dgm:pt>
    <dgm:pt modelId="{60B7E841-3543-544D-8469-DF2937F195F2}" type="parTrans" cxnId="{6A091659-1AF8-3847-90EE-A2610BFF7A61}">
      <dgm:prSet/>
      <dgm:spPr/>
      <dgm:t>
        <a:bodyPr/>
        <a:lstStyle/>
        <a:p>
          <a:endParaRPr kumimoji="1" lang="ja-JP" altLang="en-US"/>
        </a:p>
      </dgm:t>
    </dgm:pt>
    <dgm:pt modelId="{D45C0D72-18C4-A64E-812F-F52ABF874EA5}" type="sibTrans" cxnId="{6A091659-1AF8-3847-90EE-A2610BFF7A61}">
      <dgm:prSet/>
      <dgm:spPr/>
      <dgm:t>
        <a:bodyPr/>
        <a:lstStyle/>
        <a:p>
          <a:endParaRPr kumimoji="1" lang="ja-JP" altLang="en-US"/>
        </a:p>
      </dgm:t>
    </dgm:pt>
    <dgm:pt modelId="{5F01BCF6-EAF1-0B46-944F-E7FB388F23F0}">
      <dgm:prSet phldrT="[Text]"/>
      <dgm:spPr/>
      <dgm:t>
        <a:bodyPr/>
        <a:lstStyle/>
        <a:p>
          <a:r>
            <a:rPr kumimoji="1" lang="en-US" altLang="ja-JP" dirty="0" smtClean="0"/>
            <a:t>Lower literacy skills in four clients (later reduced to one)</a:t>
          </a:r>
          <a:endParaRPr kumimoji="1" lang="ja-JP" altLang="en-US" dirty="0"/>
        </a:p>
      </dgm:t>
    </dgm:pt>
    <dgm:pt modelId="{31D09C74-CE4B-7D47-861D-2446257359C6}" type="parTrans" cxnId="{8A8306D7-8611-0D49-856B-D5DA14200016}">
      <dgm:prSet/>
      <dgm:spPr/>
      <dgm:t>
        <a:bodyPr/>
        <a:lstStyle/>
        <a:p>
          <a:endParaRPr kumimoji="1" lang="ja-JP" altLang="en-US"/>
        </a:p>
      </dgm:t>
    </dgm:pt>
    <dgm:pt modelId="{851E424B-756D-DA42-A4C4-40480649BA6D}" type="sibTrans" cxnId="{8A8306D7-8611-0D49-856B-D5DA14200016}">
      <dgm:prSet/>
      <dgm:spPr/>
      <dgm:t>
        <a:bodyPr/>
        <a:lstStyle/>
        <a:p>
          <a:endParaRPr kumimoji="1" lang="ja-JP" altLang="en-US"/>
        </a:p>
      </dgm:t>
    </dgm:pt>
    <dgm:pt modelId="{9A003038-AF02-7546-A301-795105880CFB}">
      <dgm:prSet phldrT="[Text]"/>
      <dgm:spPr/>
      <dgm:t>
        <a:bodyPr/>
        <a:lstStyle/>
        <a:p>
          <a:r>
            <a:rPr kumimoji="1" lang="en-US" altLang="ja-JP" dirty="0" smtClean="0"/>
            <a:t>Some students better at writing than producing</a:t>
          </a:r>
          <a:endParaRPr kumimoji="1" lang="ja-JP" altLang="en-US" dirty="0"/>
        </a:p>
      </dgm:t>
    </dgm:pt>
    <dgm:pt modelId="{6BFDE5B7-F936-BE43-9399-BA718DCA8C23}" type="parTrans" cxnId="{C2E4626C-29BD-474A-BAF8-08F0F9CDE1DB}">
      <dgm:prSet/>
      <dgm:spPr/>
      <dgm:t>
        <a:bodyPr/>
        <a:lstStyle/>
        <a:p>
          <a:endParaRPr kumimoji="1" lang="ja-JP" altLang="en-US"/>
        </a:p>
      </dgm:t>
    </dgm:pt>
    <dgm:pt modelId="{924A7307-A690-FE44-B8F9-A6D57B9BBA5A}" type="sibTrans" cxnId="{C2E4626C-29BD-474A-BAF8-08F0F9CDE1DB}">
      <dgm:prSet/>
      <dgm:spPr/>
      <dgm:t>
        <a:bodyPr/>
        <a:lstStyle/>
        <a:p>
          <a:endParaRPr kumimoji="1" lang="ja-JP" altLang="en-US"/>
        </a:p>
      </dgm:t>
    </dgm:pt>
    <dgm:pt modelId="{1D5F5D23-F69C-2D4F-A822-9AEE21B23519}">
      <dgm:prSet phldrT="[Text]"/>
      <dgm:spPr/>
      <dgm:t>
        <a:bodyPr/>
        <a:lstStyle/>
        <a:p>
          <a:r>
            <a:rPr kumimoji="1" lang="en-US" altLang="ja-JP" dirty="0" smtClean="0"/>
            <a:t>Students requested further assistance in spelling and vocabulary</a:t>
          </a:r>
          <a:endParaRPr kumimoji="1" lang="ja-JP" altLang="en-US" dirty="0"/>
        </a:p>
      </dgm:t>
    </dgm:pt>
    <dgm:pt modelId="{C6978989-E605-034D-9448-AEC2D51E0054}" type="parTrans" cxnId="{989F094A-F606-4C4A-954A-6EBE294D4655}">
      <dgm:prSet/>
      <dgm:spPr/>
      <dgm:t>
        <a:bodyPr/>
        <a:lstStyle/>
        <a:p>
          <a:endParaRPr kumimoji="1" lang="ja-JP" altLang="en-US"/>
        </a:p>
      </dgm:t>
    </dgm:pt>
    <dgm:pt modelId="{C053D3EE-568F-CB47-8139-8C85D50D31E7}" type="sibTrans" cxnId="{989F094A-F606-4C4A-954A-6EBE294D4655}">
      <dgm:prSet/>
      <dgm:spPr/>
      <dgm:t>
        <a:bodyPr/>
        <a:lstStyle/>
        <a:p>
          <a:endParaRPr kumimoji="1" lang="ja-JP" altLang="en-US"/>
        </a:p>
      </dgm:t>
    </dgm:pt>
    <dgm:pt modelId="{760634E3-F3F4-B14B-A09B-5B1153C98ABE}" type="pres">
      <dgm:prSet presAssocID="{818D7DD0-5329-1B4F-9B20-D2A743C08FDF}" presName="Name0" presStyleCnt="0">
        <dgm:presLayoutVars>
          <dgm:dir/>
          <dgm:animLvl val="lvl"/>
          <dgm:resizeHandles val="exact"/>
        </dgm:presLayoutVars>
      </dgm:prSet>
      <dgm:spPr/>
      <dgm:t>
        <a:bodyPr/>
        <a:lstStyle/>
        <a:p>
          <a:endParaRPr kumimoji="1" lang="ja-JP" altLang="en-US"/>
        </a:p>
      </dgm:t>
    </dgm:pt>
    <dgm:pt modelId="{FBFECF43-72D2-AC48-ADD6-DE0B0C3CA2B5}" type="pres">
      <dgm:prSet presAssocID="{E2A2FE63-283E-E445-94BC-D7BFABCD59E3}" presName="composite" presStyleCnt="0"/>
      <dgm:spPr/>
      <dgm:t>
        <a:bodyPr/>
        <a:lstStyle/>
        <a:p>
          <a:endParaRPr kumimoji="1" lang="ja-JP" altLang="en-US"/>
        </a:p>
      </dgm:t>
    </dgm:pt>
    <dgm:pt modelId="{5782F518-CA5C-2449-BA4C-E253695264DB}" type="pres">
      <dgm:prSet presAssocID="{E2A2FE63-283E-E445-94BC-D7BFABCD59E3}" presName="parTx" presStyleLbl="alignNode1" presStyleIdx="0" presStyleCnt="1">
        <dgm:presLayoutVars>
          <dgm:chMax val="0"/>
          <dgm:chPref val="0"/>
          <dgm:bulletEnabled val="1"/>
        </dgm:presLayoutVars>
      </dgm:prSet>
      <dgm:spPr/>
      <dgm:t>
        <a:bodyPr/>
        <a:lstStyle/>
        <a:p>
          <a:endParaRPr kumimoji="1" lang="ja-JP" altLang="en-US"/>
        </a:p>
      </dgm:t>
    </dgm:pt>
    <dgm:pt modelId="{F9BC92B0-895D-AA43-AF20-0B4784F63A2F}" type="pres">
      <dgm:prSet presAssocID="{E2A2FE63-283E-E445-94BC-D7BFABCD59E3}" presName="desTx" presStyleLbl="alignAccFollowNode1" presStyleIdx="0" presStyleCnt="1">
        <dgm:presLayoutVars>
          <dgm:bulletEnabled val="1"/>
        </dgm:presLayoutVars>
      </dgm:prSet>
      <dgm:spPr/>
      <dgm:t>
        <a:bodyPr/>
        <a:lstStyle/>
        <a:p>
          <a:endParaRPr kumimoji="1" lang="ja-JP" altLang="en-US"/>
        </a:p>
      </dgm:t>
    </dgm:pt>
  </dgm:ptLst>
  <dgm:cxnLst>
    <dgm:cxn modelId="{6A091659-1AF8-3847-90EE-A2610BFF7A61}" srcId="{818D7DD0-5329-1B4F-9B20-D2A743C08FDF}" destId="{E2A2FE63-283E-E445-94BC-D7BFABCD59E3}" srcOrd="0" destOrd="0" parTransId="{60B7E841-3543-544D-8469-DF2937F195F2}" sibTransId="{D45C0D72-18C4-A64E-812F-F52ABF874EA5}"/>
    <dgm:cxn modelId="{C2E4626C-29BD-474A-BAF8-08F0F9CDE1DB}" srcId="{E2A2FE63-283E-E445-94BC-D7BFABCD59E3}" destId="{9A003038-AF02-7546-A301-795105880CFB}" srcOrd="1" destOrd="0" parTransId="{6BFDE5B7-F936-BE43-9399-BA718DCA8C23}" sibTransId="{924A7307-A690-FE44-B8F9-A6D57B9BBA5A}"/>
    <dgm:cxn modelId="{284B9962-E209-E94B-B234-78B7B582260B}" type="presOf" srcId="{5F01BCF6-EAF1-0B46-944F-E7FB388F23F0}" destId="{F9BC92B0-895D-AA43-AF20-0B4784F63A2F}" srcOrd="0" destOrd="0" presId="urn:microsoft.com/office/officeart/2005/8/layout/hList1"/>
    <dgm:cxn modelId="{00A97413-9C1E-A24E-A96E-A8B8FADD1F9D}" type="presOf" srcId="{9A003038-AF02-7546-A301-795105880CFB}" destId="{F9BC92B0-895D-AA43-AF20-0B4784F63A2F}" srcOrd="0" destOrd="1" presId="urn:microsoft.com/office/officeart/2005/8/layout/hList1"/>
    <dgm:cxn modelId="{8A8306D7-8611-0D49-856B-D5DA14200016}" srcId="{E2A2FE63-283E-E445-94BC-D7BFABCD59E3}" destId="{5F01BCF6-EAF1-0B46-944F-E7FB388F23F0}" srcOrd="0" destOrd="0" parTransId="{31D09C74-CE4B-7D47-861D-2446257359C6}" sibTransId="{851E424B-756D-DA42-A4C4-40480649BA6D}"/>
    <dgm:cxn modelId="{3E367EAF-B9E2-1840-B4B9-796EE2566CD3}" type="presOf" srcId="{818D7DD0-5329-1B4F-9B20-D2A743C08FDF}" destId="{760634E3-F3F4-B14B-A09B-5B1153C98ABE}" srcOrd="0" destOrd="0" presId="urn:microsoft.com/office/officeart/2005/8/layout/hList1"/>
    <dgm:cxn modelId="{263A4F24-3E97-8D4E-BEA8-5EF0452EBA29}" type="presOf" srcId="{E2A2FE63-283E-E445-94BC-D7BFABCD59E3}" destId="{5782F518-CA5C-2449-BA4C-E253695264DB}" srcOrd="0" destOrd="0" presId="urn:microsoft.com/office/officeart/2005/8/layout/hList1"/>
    <dgm:cxn modelId="{4A611D96-EFE7-F34B-900F-3E772EE1C267}" type="presOf" srcId="{1D5F5D23-F69C-2D4F-A822-9AEE21B23519}" destId="{F9BC92B0-895D-AA43-AF20-0B4784F63A2F}" srcOrd="0" destOrd="2" presId="urn:microsoft.com/office/officeart/2005/8/layout/hList1"/>
    <dgm:cxn modelId="{989F094A-F606-4C4A-954A-6EBE294D4655}" srcId="{E2A2FE63-283E-E445-94BC-D7BFABCD59E3}" destId="{1D5F5D23-F69C-2D4F-A822-9AEE21B23519}" srcOrd="2" destOrd="0" parTransId="{C6978989-E605-034D-9448-AEC2D51E0054}" sibTransId="{C053D3EE-568F-CB47-8139-8C85D50D31E7}"/>
    <dgm:cxn modelId="{5612C7B8-549C-994B-9FFA-F3D26C7D7331}" type="presParOf" srcId="{760634E3-F3F4-B14B-A09B-5B1153C98ABE}" destId="{FBFECF43-72D2-AC48-ADD6-DE0B0C3CA2B5}" srcOrd="0" destOrd="0" presId="urn:microsoft.com/office/officeart/2005/8/layout/hList1"/>
    <dgm:cxn modelId="{ED1AEB69-83A3-1141-B49B-47392ED3A42B}" type="presParOf" srcId="{FBFECF43-72D2-AC48-ADD6-DE0B0C3CA2B5}" destId="{5782F518-CA5C-2449-BA4C-E253695264DB}" srcOrd="0" destOrd="0" presId="urn:microsoft.com/office/officeart/2005/8/layout/hList1"/>
    <dgm:cxn modelId="{6E8A4E67-138B-A941-879E-133728FC1487}" type="presParOf" srcId="{FBFECF43-72D2-AC48-ADD6-DE0B0C3CA2B5}" destId="{F9BC92B0-895D-AA43-AF20-0B4784F63A2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18D7DD0-5329-1B4F-9B20-D2A743C08FDF}" type="doc">
      <dgm:prSet loTypeId="urn:microsoft.com/office/officeart/2005/8/layout/hList1" loCatId="" qsTypeId="urn:microsoft.com/office/officeart/2005/8/quickstyle/3D1" qsCatId="3D" csTypeId="urn:microsoft.com/office/officeart/2005/8/colors/colorful4" csCatId="colorful" phldr="1"/>
      <dgm:spPr/>
      <dgm:t>
        <a:bodyPr/>
        <a:lstStyle/>
        <a:p>
          <a:endParaRPr kumimoji="1" lang="ja-JP" altLang="en-US"/>
        </a:p>
      </dgm:t>
    </dgm:pt>
    <dgm:pt modelId="{E388F86D-2840-A34A-8870-A14E0EE400DF}">
      <dgm:prSet phldrT="[Text]"/>
      <dgm:spPr/>
      <dgm:t>
        <a:bodyPr/>
        <a:lstStyle/>
        <a:p>
          <a:pPr>
            <a:lnSpc>
              <a:spcPct val="80000"/>
            </a:lnSpc>
          </a:pPr>
          <a:r>
            <a:rPr kumimoji="1" lang="en-US" altLang="ja-JP" dirty="0" smtClean="0"/>
            <a:t>Questionnaires</a:t>
          </a:r>
          <a:endParaRPr kumimoji="1" lang="ja-JP" altLang="en-US" dirty="0"/>
        </a:p>
      </dgm:t>
    </dgm:pt>
    <dgm:pt modelId="{B2F9D9B0-A6E4-8744-A051-16F3E93D3B0D}" type="parTrans" cxnId="{C8880EF2-C952-5A42-BD52-403B99379D23}">
      <dgm:prSet/>
      <dgm:spPr/>
      <dgm:t>
        <a:bodyPr/>
        <a:lstStyle/>
        <a:p>
          <a:endParaRPr kumimoji="1" lang="ja-JP" altLang="en-US"/>
        </a:p>
      </dgm:t>
    </dgm:pt>
    <dgm:pt modelId="{7ECC2EC7-8B4B-2548-A406-B586BC8E873E}" type="sibTrans" cxnId="{C8880EF2-C952-5A42-BD52-403B99379D23}">
      <dgm:prSet/>
      <dgm:spPr/>
      <dgm:t>
        <a:bodyPr/>
        <a:lstStyle/>
        <a:p>
          <a:endParaRPr kumimoji="1" lang="ja-JP" altLang="en-US"/>
        </a:p>
      </dgm:t>
    </dgm:pt>
    <dgm:pt modelId="{A01AEB3E-67B9-0742-AEA4-436BA8C9A506}">
      <dgm:prSet phldrT="[Text]"/>
      <dgm:spPr/>
      <dgm:t>
        <a:bodyPr/>
        <a:lstStyle/>
        <a:p>
          <a:pPr marL="179388" indent="-179388" defTabSz="844550">
            <a:lnSpc>
              <a:spcPct val="90000"/>
            </a:lnSpc>
            <a:spcBef>
              <a:spcPct val="0"/>
            </a:spcBef>
            <a:spcAft>
              <a:spcPct val="15000"/>
            </a:spcAft>
            <a:buNone/>
          </a:pPr>
          <a:r>
            <a:rPr kumimoji="1" lang="en-US" altLang="ja-JP" dirty="0" smtClean="0"/>
            <a:t>Students want to learn English to communicate better with doctors, case managers, etc.</a:t>
          </a:r>
          <a:endParaRPr kumimoji="1" lang="ja-JP" altLang="en-US" dirty="0"/>
        </a:p>
      </dgm:t>
    </dgm:pt>
    <dgm:pt modelId="{2E39FB28-F935-9A4E-B48B-1E546F1E03C8}" type="parTrans" cxnId="{F3F590BD-C713-CD4A-9F33-2AEF1A59753A}">
      <dgm:prSet/>
      <dgm:spPr/>
      <dgm:t>
        <a:bodyPr/>
        <a:lstStyle/>
        <a:p>
          <a:endParaRPr kumimoji="1" lang="ja-JP" altLang="en-US"/>
        </a:p>
      </dgm:t>
    </dgm:pt>
    <dgm:pt modelId="{887F008D-93CD-5C49-B240-195117DFF67A}" type="sibTrans" cxnId="{F3F590BD-C713-CD4A-9F33-2AEF1A59753A}">
      <dgm:prSet/>
      <dgm:spPr/>
      <dgm:t>
        <a:bodyPr/>
        <a:lstStyle/>
        <a:p>
          <a:endParaRPr kumimoji="1" lang="ja-JP" altLang="en-US"/>
        </a:p>
      </dgm:t>
    </dgm:pt>
    <dgm:pt modelId="{7933CF9E-3375-9E49-B3D8-E95151ABE501}">
      <dgm:prSet phldrT="[Text]"/>
      <dgm:spPr/>
      <dgm:t>
        <a:bodyPr/>
        <a:lstStyle/>
        <a:p>
          <a:pPr marL="179388" indent="-179388" defTabSz="844550">
            <a:lnSpc>
              <a:spcPct val="90000"/>
            </a:lnSpc>
            <a:spcBef>
              <a:spcPct val="0"/>
            </a:spcBef>
            <a:spcAft>
              <a:spcPct val="15000"/>
            </a:spcAft>
            <a:buNone/>
          </a:pPr>
          <a:r>
            <a:rPr kumimoji="1" lang="en-US" altLang="ja-JP" dirty="0" smtClean="0"/>
            <a:t>Students want to live in Hawaii for better economic standing</a:t>
          </a:r>
          <a:endParaRPr kumimoji="1" lang="ja-JP" altLang="en-US" dirty="0"/>
        </a:p>
      </dgm:t>
    </dgm:pt>
    <dgm:pt modelId="{9D0380AD-CF14-E741-BC83-E236C678B98C}" type="parTrans" cxnId="{7A69332E-1E54-AF4F-AD33-FA9C8B4B4B46}">
      <dgm:prSet/>
      <dgm:spPr/>
      <dgm:t>
        <a:bodyPr/>
        <a:lstStyle/>
        <a:p>
          <a:endParaRPr kumimoji="1" lang="ja-JP" altLang="en-US"/>
        </a:p>
      </dgm:t>
    </dgm:pt>
    <dgm:pt modelId="{6EF97610-BCF8-BB48-883E-7FB8C70D16CD}" type="sibTrans" cxnId="{7A69332E-1E54-AF4F-AD33-FA9C8B4B4B46}">
      <dgm:prSet/>
      <dgm:spPr/>
      <dgm:t>
        <a:bodyPr/>
        <a:lstStyle/>
        <a:p>
          <a:endParaRPr kumimoji="1" lang="ja-JP" altLang="en-US"/>
        </a:p>
      </dgm:t>
    </dgm:pt>
    <dgm:pt modelId="{9FC506BF-223A-9A4B-9697-8CAD34AA9985}">
      <dgm:prSet phldrT="[Text]"/>
      <dgm:spPr/>
      <dgm:t>
        <a:bodyPr/>
        <a:lstStyle/>
        <a:p>
          <a:pPr marL="179388" indent="-179388" defTabSz="844550">
            <a:lnSpc>
              <a:spcPct val="90000"/>
            </a:lnSpc>
            <a:spcBef>
              <a:spcPct val="0"/>
            </a:spcBef>
            <a:spcAft>
              <a:spcPct val="15000"/>
            </a:spcAft>
            <a:buNone/>
          </a:pPr>
          <a:r>
            <a:rPr kumimoji="1" lang="en-US" altLang="ja-JP" dirty="0" smtClean="0"/>
            <a:t>Students plan on staying in Hawaii indefinitely</a:t>
          </a:r>
          <a:endParaRPr kumimoji="1" lang="ja-JP" altLang="en-US" dirty="0"/>
        </a:p>
      </dgm:t>
    </dgm:pt>
    <dgm:pt modelId="{4F4FABEE-BCC2-F24F-A810-405FBAE8DC57}" type="parTrans" cxnId="{689B32AC-8FF0-0D42-A0E2-60B002D43E0E}">
      <dgm:prSet/>
      <dgm:spPr/>
      <dgm:t>
        <a:bodyPr/>
        <a:lstStyle/>
        <a:p>
          <a:endParaRPr kumimoji="1" lang="ja-JP" altLang="en-US"/>
        </a:p>
      </dgm:t>
    </dgm:pt>
    <dgm:pt modelId="{854AA998-47B2-EB43-8468-F37AA532F129}" type="sibTrans" cxnId="{689B32AC-8FF0-0D42-A0E2-60B002D43E0E}">
      <dgm:prSet/>
      <dgm:spPr/>
      <dgm:t>
        <a:bodyPr/>
        <a:lstStyle/>
        <a:p>
          <a:endParaRPr kumimoji="1" lang="ja-JP" altLang="en-US"/>
        </a:p>
      </dgm:t>
    </dgm:pt>
    <dgm:pt modelId="{760634E3-F3F4-B14B-A09B-5B1153C98ABE}" type="pres">
      <dgm:prSet presAssocID="{818D7DD0-5329-1B4F-9B20-D2A743C08FDF}" presName="Name0" presStyleCnt="0">
        <dgm:presLayoutVars>
          <dgm:dir/>
          <dgm:animLvl val="lvl"/>
          <dgm:resizeHandles val="exact"/>
        </dgm:presLayoutVars>
      </dgm:prSet>
      <dgm:spPr/>
      <dgm:t>
        <a:bodyPr/>
        <a:lstStyle/>
        <a:p>
          <a:endParaRPr kumimoji="1" lang="ja-JP" altLang="en-US"/>
        </a:p>
      </dgm:t>
    </dgm:pt>
    <dgm:pt modelId="{8A93C440-0E7E-D941-9E85-0BB3DB4107E6}" type="pres">
      <dgm:prSet presAssocID="{E388F86D-2840-A34A-8870-A14E0EE400DF}" presName="composite" presStyleCnt="0"/>
      <dgm:spPr/>
      <dgm:t>
        <a:bodyPr/>
        <a:lstStyle/>
        <a:p>
          <a:endParaRPr kumimoji="1" lang="ja-JP" altLang="en-US"/>
        </a:p>
      </dgm:t>
    </dgm:pt>
    <dgm:pt modelId="{3A8F46B6-A5A4-2E42-B4C2-1BA03ED32B82}" type="pres">
      <dgm:prSet presAssocID="{E388F86D-2840-A34A-8870-A14E0EE400DF}" presName="parTx" presStyleLbl="alignNode1" presStyleIdx="0" presStyleCnt="1" custScaleY="102921">
        <dgm:presLayoutVars>
          <dgm:chMax val="0"/>
          <dgm:chPref val="0"/>
          <dgm:bulletEnabled val="1"/>
        </dgm:presLayoutVars>
      </dgm:prSet>
      <dgm:spPr/>
      <dgm:t>
        <a:bodyPr/>
        <a:lstStyle/>
        <a:p>
          <a:endParaRPr kumimoji="1" lang="ja-JP" altLang="en-US"/>
        </a:p>
      </dgm:t>
    </dgm:pt>
    <dgm:pt modelId="{C9D15412-9FA5-1D4B-8B71-3B7297E54A68}" type="pres">
      <dgm:prSet presAssocID="{E388F86D-2840-A34A-8870-A14E0EE400DF}" presName="desTx" presStyleLbl="alignAccFollowNode1" presStyleIdx="0" presStyleCnt="1">
        <dgm:presLayoutVars>
          <dgm:bulletEnabled val="1"/>
        </dgm:presLayoutVars>
      </dgm:prSet>
      <dgm:spPr/>
      <dgm:t>
        <a:bodyPr/>
        <a:lstStyle/>
        <a:p>
          <a:endParaRPr kumimoji="1" lang="ja-JP" altLang="en-US"/>
        </a:p>
      </dgm:t>
    </dgm:pt>
  </dgm:ptLst>
  <dgm:cxnLst>
    <dgm:cxn modelId="{3A34AB88-CEA6-F147-A799-229384618A67}" type="presOf" srcId="{9FC506BF-223A-9A4B-9697-8CAD34AA9985}" destId="{C9D15412-9FA5-1D4B-8B71-3B7297E54A68}" srcOrd="0" destOrd="2" presId="urn:microsoft.com/office/officeart/2005/8/layout/hList1"/>
    <dgm:cxn modelId="{C8880EF2-C952-5A42-BD52-403B99379D23}" srcId="{818D7DD0-5329-1B4F-9B20-D2A743C08FDF}" destId="{E388F86D-2840-A34A-8870-A14E0EE400DF}" srcOrd="0" destOrd="0" parTransId="{B2F9D9B0-A6E4-8744-A051-16F3E93D3B0D}" sibTransId="{7ECC2EC7-8B4B-2548-A406-B586BC8E873E}"/>
    <dgm:cxn modelId="{442B484C-9A71-D14A-A99F-7B4DDDC4EC24}" type="presOf" srcId="{7933CF9E-3375-9E49-B3D8-E95151ABE501}" destId="{C9D15412-9FA5-1D4B-8B71-3B7297E54A68}" srcOrd="0" destOrd="1" presId="urn:microsoft.com/office/officeart/2005/8/layout/hList1"/>
    <dgm:cxn modelId="{51BB5725-6706-4443-9DB4-D072366C61A2}" type="presOf" srcId="{E388F86D-2840-A34A-8870-A14E0EE400DF}" destId="{3A8F46B6-A5A4-2E42-B4C2-1BA03ED32B82}" srcOrd="0" destOrd="0" presId="urn:microsoft.com/office/officeart/2005/8/layout/hList1"/>
    <dgm:cxn modelId="{9B4C599B-BD20-4A4D-A985-DE3A052B5D45}" type="presOf" srcId="{818D7DD0-5329-1B4F-9B20-D2A743C08FDF}" destId="{760634E3-F3F4-B14B-A09B-5B1153C98ABE}" srcOrd="0" destOrd="0" presId="urn:microsoft.com/office/officeart/2005/8/layout/hList1"/>
    <dgm:cxn modelId="{7A69332E-1E54-AF4F-AD33-FA9C8B4B4B46}" srcId="{E388F86D-2840-A34A-8870-A14E0EE400DF}" destId="{7933CF9E-3375-9E49-B3D8-E95151ABE501}" srcOrd="1" destOrd="0" parTransId="{9D0380AD-CF14-E741-BC83-E236C678B98C}" sibTransId="{6EF97610-BCF8-BB48-883E-7FB8C70D16CD}"/>
    <dgm:cxn modelId="{F3F590BD-C713-CD4A-9F33-2AEF1A59753A}" srcId="{E388F86D-2840-A34A-8870-A14E0EE400DF}" destId="{A01AEB3E-67B9-0742-AEA4-436BA8C9A506}" srcOrd="0" destOrd="0" parTransId="{2E39FB28-F935-9A4E-B48B-1E546F1E03C8}" sibTransId="{887F008D-93CD-5C49-B240-195117DFF67A}"/>
    <dgm:cxn modelId="{689B32AC-8FF0-0D42-A0E2-60B002D43E0E}" srcId="{E388F86D-2840-A34A-8870-A14E0EE400DF}" destId="{9FC506BF-223A-9A4B-9697-8CAD34AA9985}" srcOrd="2" destOrd="0" parTransId="{4F4FABEE-BCC2-F24F-A810-405FBAE8DC57}" sibTransId="{854AA998-47B2-EB43-8468-F37AA532F129}"/>
    <dgm:cxn modelId="{9E2C73E1-39AC-D54D-9518-2F02705EED4B}" type="presOf" srcId="{A01AEB3E-67B9-0742-AEA4-436BA8C9A506}" destId="{C9D15412-9FA5-1D4B-8B71-3B7297E54A68}" srcOrd="0" destOrd="0" presId="urn:microsoft.com/office/officeart/2005/8/layout/hList1"/>
    <dgm:cxn modelId="{F0C972D3-D30E-7D4A-AB90-CEFA914FF4EE}" type="presParOf" srcId="{760634E3-F3F4-B14B-A09B-5B1153C98ABE}" destId="{8A93C440-0E7E-D941-9E85-0BB3DB4107E6}" srcOrd="0" destOrd="0" presId="urn:microsoft.com/office/officeart/2005/8/layout/hList1"/>
    <dgm:cxn modelId="{C501B226-581B-AC45-937F-93038E9A5AC9}" type="presParOf" srcId="{8A93C440-0E7E-D941-9E85-0BB3DB4107E6}" destId="{3A8F46B6-A5A4-2E42-B4C2-1BA03ED32B82}" srcOrd="0" destOrd="0" presId="urn:microsoft.com/office/officeart/2005/8/layout/hList1"/>
    <dgm:cxn modelId="{DFBCD7C4-3988-0C4D-9D42-93D3A75CDA2C}" type="presParOf" srcId="{8A93C440-0E7E-D941-9E85-0BB3DB4107E6}" destId="{C9D15412-9FA5-1D4B-8B71-3B7297E54A68}"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8D7DD0-5329-1B4F-9B20-D2A743C08FDF}" type="doc">
      <dgm:prSet loTypeId="urn:microsoft.com/office/officeart/2005/8/layout/hList1" loCatId="" qsTypeId="urn:microsoft.com/office/officeart/2005/8/quickstyle/3D1" qsCatId="3D" csTypeId="urn:microsoft.com/office/officeart/2005/8/colors/accent1_2" csCatId="accent1" phldr="1"/>
      <dgm:spPr/>
      <dgm:t>
        <a:bodyPr/>
        <a:lstStyle/>
        <a:p>
          <a:endParaRPr kumimoji="1" lang="ja-JP" altLang="en-US"/>
        </a:p>
      </dgm:t>
    </dgm:pt>
    <dgm:pt modelId="{A731AB0A-9521-C54F-B233-2E65115633F5}">
      <dgm:prSet phldrT="[Text]"/>
      <dgm:spPr/>
      <dgm:t>
        <a:bodyPr/>
        <a:lstStyle/>
        <a:p>
          <a:r>
            <a:rPr kumimoji="1" lang="en-US" altLang="ja-JP" dirty="0" smtClean="0"/>
            <a:t>Problems faced not fully understanding English</a:t>
          </a:r>
          <a:endParaRPr kumimoji="1" lang="ja-JP" altLang="en-US" dirty="0"/>
        </a:p>
      </dgm:t>
    </dgm:pt>
    <dgm:pt modelId="{7F34532A-8EB7-6547-8F0C-1F0AEA06C848}" type="parTrans" cxnId="{6644AE8B-134C-4946-8520-FD2D8B08F2E9}">
      <dgm:prSet/>
      <dgm:spPr/>
      <dgm:t>
        <a:bodyPr/>
        <a:lstStyle/>
        <a:p>
          <a:endParaRPr kumimoji="1" lang="ja-JP" altLang="en-US"/>
        </a:p>
      </dgm:t>
    </dgm:pt>
    <dgm:pt modelId="{C7D912C7-3CF6-644D-BF7F-6011271D7C36}" type="sibTrans" cxnId="{6644AE8B-134C-4946-8520-FD2D8B08F2E9}">
      <dgm:prSet/>
      <dgm:spPr/>
      <dgm:t>
        <a:bodyPr/>
        <a:lstStyle/>
        <a:p>
          <a:endParaRPr kumimoji="1" lang="ja-JP" altLang="en-US"/>
        </a:p>
      </dgm:t>
    </dgm:pt>
    <dgm:pt modelId="{F0582AFE-6AC3-5E48-B5D3-5291408AE62F}">
      <dgm:prSet phldrT="[Text]"/>
      <dgm:spPr/>
      <dgm:t>
        <a:bodyPr/>
        <a:lstStyle/>
        <a:p>
          <a:r>
            <a:rPr kumimoji="1" lang="en-US" altLang="ja-JP" dirty="0" smtClean="0"/>
            <a:t>Motivation to learn English</a:t>
          </a:r>
          <a:endParaRPr kumimoji="1" lang="ja-JP" altLang="en-US" dirty="0"/>
        </a:p>
      </dgm:t>
    </dgm:pt>
    <dgm:pt modelId="{7BCE454C-CDA9-7743-B76C-6E256B424374}" type="parTrans" cxnId="{82C3BAC9-104E-4B4F-8BE4-20A5CFF1BC20}">
      <dgm:prSet/>
      <dgm:spPr/>
      <dgm:t>
        <a:bodyPr/>
        <a:lstStyle/>
        <a:p>
          <a:endParaRPr kumimoji="1" lang="ja-JP" altLang="en-US"/>
        </a:p>
      </dgm:t>
    </dgm:pt>
    <dgm:pt modelId="{678006D3-BD04-9245-B569-6C17F364D01B}" type="sibTrans" cxnId="{82C3BAC9-104E-4B4F-8BE4-20A5CFF1BC20}">
      <dgm:prSet/>
      <dgm:spPr/>
      <dgm:t>
        <a:bodyPr/>
        <a:lstStyle/>
        <a:p>
          <a:endParaRPr kumimoji="1" lang="ja-JP" altLang="en-US"/>
        </a:p>
      </dgm:t>
    </dgm:pt>
    <dgm:pt modelId="{0244BA99-352D-C84C-BC93-800963F9C936}">
      <dgm:prSet phldrT="[Text]"/>
      <dgm:spPr/>
      <dgm:t>
        <a:bodyPr/>
        <a:lstStyle/>
        <a:p>
          <a:r>
            <a:rPr kumimoji="1" lang="en-US" altLang="ja-JP" dirty="0" smtClean="0"/>
            <a:t>To get a job</a:t>
          </a:r>
          <a:endParaRPr kumimoji="1" lang="ja-JP" altLang="en-US" dirty="0"/>
        </a:p>
      </dgm:t>
    </dgm:pt>
    <dgm:pt modelId="{0299E6D8-DBD6-5641-9631-F7566FCF8981}" type="parTrans" cxnId="{0D69B664-1BA0-3F4F-BBCD-71AF839F7584}">
      <dgm:prSet/>
      <dgm:spPr/>
      <dgm:t>
        <a:bodyPr/>
        <a:lstStyle/>
        <a:p>
          <a:endParaRPr kumimoji="1" lang="ja-JP" altLang="en-US"/>
        </a:p>
      </dgm:t>
    </dgm:pt>
    <dgm:pt modelId="{B2593D16-EFC5-E940-B62E-F93500802A32}" type="sibTrans" cxnId="{0D69B664-1BA0-3F4F-BBCD-71AF839F7584}">
      <dgm:prSet/>
      <dgm:spPr/>
      <dgm:t>
        <a:bodyPr/>
        <a:lstStyle/>
        <a:p>
          <a:endParaRPr kumimoji="1" lang="ja-JP" altLang="en-US"/>
        </a:p>
      </dgm:t>
    </dgm:pt>
    <dgm:pt modelId="{47F953AB-2535-A744-8B07-6DEEA49B0536}">
      <dgm:prSet phldrT="[Text]"/>
      <dgm:spPr/>
      <dgm:t>
        <a:bodyPr/>
        <a:lstStyle/>
        <a:p>
          <a:r>
            <a:rPr kumimoji="1" lang="en-US" altLang="ja-JP" dirty="0" smtClean="0"/>
            <a:t>To speak without </a:t>
          </a:r>
          <a:r>
            <a:rPr kumimoji="1" lang="en-US" altLang="ja-JP" dirty="0" smtClean="0"/>
            <a:t>interpreters</a:t>
          </a:r>
          <a:endParaRPr kumimoji="1" lang="ja-JP" altLang="en-US" dirty="0"/>
        </a:p>
      </dgm:t>
    </dgm:pt>
    <dgm:pt modelId="{A9DA7F23-AE90-E84B-8889-A3E771063657}" type="parTrans" cxnId="{08D08CF0-5199-754F-A885-66688B75E426}">
      <dgm:prSet/>
      <dgm:spPr/>
      <dgm:t>
        <a:bodyPr/>
        <a:lstStyle/>
        <a:p>
          <a:endParaRPr kumimoji="1" lang="ja-JP" altLang="en-US"/>
        </a:p>
      </dgm:t>
    </dgm:pt>
    <dgm:pt modelId="{2E66A200-E940-5D40-BE40-121AEE993D4C}" type="sibTrans" cxnId="{08D08CF0-5199-754F-A885-66688B75E426}">
      <dgm:prSet/>
      <dgm:spPr/>
      <dgm:t>
        <a:bodyPr/>
        <a:lstStyle/>
        <a:p>
          <a:endParaRPr kumimoji="1" lang="ja-JP" altLang="en-US"/>
        </a:p>
      </dgm:t>
    </dgm:pt>
    <dgm:pt modelId="{05832CBA-B95A-094E-A017-55B9520B72A7}">
      <dgm:prSet phldrT="[Text]"/>
      <dgm:spPr/>
      <dgm:t>
        <a:bodyPr/>
        <a:lstStyle/>
        <a:p>
          <a:r>
            <a:rPr kumimoji="1" lang="en-US" altLang="ja-JP" dirty="0" smtClean="0"/>
            <a:t>At the store</a:t>
          </a:r>
          <a:endParaRPr kumimoji="1" lang="ja-JP" altLang="en-US" dirty="0"/>
        </a:p>
      </dgm:t>
    </dgm:pt>
    <dgm:pt modelId="{889B6072-A699-C240-8A0D-05776C7BEE81}" type="parTrans" cxnId="{57D2DB97-CB51-E54A-BDDF-5905E38ACB3C}">
      <dgm:prSet/>
      <dgm:spPr/>
      <dgm:t>
        <a:bodyPr/>
        <a:lstStyle/>
        <a:p>
          <a:endParaRPr kumimoji="1" lang="ja-JP" altLang="en-US"/>
        </a:p>
      </dgm:t>
    </dgm:pt>
    <dgm:pt modelId="{AB8C1904-C816-8247-A145-B4F28EF06749}" type="sibTrans" cxnId="{57D2DB97-CB51-E54A-BDDF-5905E38ACB3C}">
      <dgm:prSet/>
      <dgm:spPr/>
      <dgm:t>
        <a:bodyPr/>
        <a:lstStyle/>
        <a:p>
          <a:endParaRPr kumimoji="1" lang="ja-JP" altLang="en-US"/>
        </a:p>
      </dgm:t>
    </dgm:pt>
    <dgm:pt modelId="{3D4A10D5-C2ED-D744-AEE7-995CEC9AC3AA}">
      <dgm:prSet phldrT="[Text]"/>
      <dgm:spPr/>
      <dgm:t>
        <a:bodyPr/>
        <a:lstStyle/>
        <a:p>
          <a:r>
            <a:rPr kumimoji="1" lang="en-US" altLang="ja-JP" dirty="0" smtClean="0"/>
            <a:t>At a job interview</a:t>
          </a:r>
          <a:endParaRPr kumimoji="1" lang="ja-JP" altLang="en-US" dirty="0"/>
        </a:p>
      </dgm:t>
    </dgm:pt>
    <dgm:pt modelId="{D868C64B-CAD6-CB43-ABAD-F41957557A00}" type="parTrans" cxnId="{BFEB58B1-EBC3-7641-A89E-F1E3CC639FBC}">
      <dgm:prSet/>
      <dgm:spPr/>
      <dgm:t>
        <a:bodyPr/>
        <a:lstStyle/>
        <a:p>
          <a:endParaRPr kumimoji="1" lang="ja-JP" altLang="en-US"/>
        </a:p>
      </dgm:t>
    </dgm:pt>
    <dgm:pt modelId="{A36680F0-6DC1-414D-A529-F59DBFAFAFF0}" type="sibTrans" cxnId="{BFEB58B1-EBC3-7641-A89E-F1E3CC639FBC}">
      <dgm:prSet/>
      <dgm:spPr/>
      <dgm:t>
        <a:bodyPr/>
        <a:lstStyle/>
        <a:p>
          <a:endParaRPr kumimoji="1" lang="ja-JP" altLang="en-US"/>
        </a:p>
      </dgm:t>
    </dgm:pt>
    <dgm:pt modelId="{87576155-9E37-D442-9035-15FCF0FE89F6}">
      <dgm:prSet phldrT="[Text]"/>
      <dgm:spPr/>
      <dgm:t>
        <a:bodyPr/>
        <a:lstStyle/>
        <a:p>
          <a:r>
            <a:rPr kumimoji="1" lang="en-US" altLang="ja-JP" dirty="0" smtClean="0"/>
            <a:t>They showed appreciation towards teachers</a:t>
          </a:r>
          <a:endParaRPr kumimoji="1" lang="ja-JP" altLang="en-US" dirty="0"/>
        </a:p>
      </dgm:t>
    </dgm:pt>
    <dgm:pt modelId="{A523B0B0-FFEB-384F-9994-8206013AC14C}" type="parTrans" cxnId="{643C052E-8FFE-7D4E-81D2-6B6D20389918}">
      <dgm:prSet/>
      <dgm:spPr/>
      <dgm:t>
        <a:bodyPr/>
        <a:lstStyle/>
        <a:p>
          <a:endParaRPr kumimoji="1" lang="ja-JP" altLang="en-US"/>
        </a:p>
      </dgm:t>
    </dgm:pt>
    <dgm:pt modelId="{5F57469D-A0EA-A148-8957-88E84C956F6C}" type="sibTrans" cxnId="{643C052E-8FFE-7D4E-81D2-6B6D20389918}">
      <dgm:prSet/>
      <dgm:spPr/>
      <dgm:t>
        <a:bodyPr/>
        <a:lstStyle/>
        <a:p>
          <a:endParaRPr kumimoji="1" lang="ja-JP" altLang="en-US"/>
        </a:p>
      </dgm:t>
    </dgm:pt>
    <dgm:pt modelId="{F92BB87B-1B64-4F41-9240-767DA0BE58AA}">
      <dgm:prSet phldrT="[Text]"/>
      <dgm:spPr/>
      <dgm:t>
        <a:bodyPr/>
        <a:lstStyle/>
        <a:p>
          <a:r>
            <a:rPr kumimoji="1" lang="en-US" altLang="ja-JP" dirty="0" smtClean="0"/>
            <a:t>Intrinsic motivation (for their own benefit)</a:t>
          </a:r>
          <a:endParaRPr kumimoji="1" lang="ja-JP" altLang="en-US" dirty="0"/>
        </a:p>
      </dgm:t>
    </dgm:pt>
    <dgm:pt modelId="{B1E05D9D-9747-D641-84A4-CCB0121C98AE}" type="parTrans" cxnId="{704DC4E4-A0E0-4541-B902-EE096A549AE7}">
      <dgm:prSet/>
      <dgm:spPr/>
      <dgm:t>
        <a:bodyPr/>
        <a:lstStyle/>
        <a:p>
          <a:endParaRPr kumimoji="1" lang="ja-JP" altLang="en-US"/>
        </a:p>
      </dgm:t>
    </dgm:pt>
    <dgm:pt modelId="{D07BBAB1-1CFB-674F-A0E3-6A7613E12642}" type="sibTrans" cxnId="{704DC4E4-A0E0-4541-B902-EE096A549AE7}">
      <dgm:prSet/>
      <dgm:spPr/>
      <dgm:t>
        <a:bodyPr/>
        <a:lstStyle/>
        <a:p>
          <a:endParaRPr kumimoji="1" lang="ja-JP" altLang="en-US"/>
        </a:p>
      </dgm:t>
    </dgm:pt>
    <dgm:pt modelId="{D9506AEE-87AA-3747-98E2-80E4FE690310}">
      <dgm:prSet phldrT="[Text]"/>
      <dgm:spPr/>
      <dgm:t>
        <a:bodyPr/>
        <a:lstStyle/>
        <a:p>
          <a:r>
            <a:rPr kumimoji="1" lang="en-US" altLang="ja-JP" dirty="0" smtClean="0"/>
            <a:t>Reasons for learning English</a:t>
          </a:r>
          <a:endParaRPr kumimoji="1" lang="ja-JP" altLang="en-US" dirty="0"/>
        </a:p>
      </dgm:t>
    </dgm:pt>
    <dgm:pt modelId="{5B38D5F0-AE28-8646-8EE1-C4717B973E97}">
      <dgm:prSet phldrT="[Text]" custT="1"/>
      <dgm:spPr/>
      <dgm:t>
        <a:bodyPr/>
        <a:lstStyle/>
        <a:p>
          <a:pPr marL="171450" indent="0" defTabSz="844550">
            <a:lnSpc>
              <a:spcPct val="90000"/>
            </a:lnSpc>
            <a:spcBef>
              <a:spcPct val="0"/>
            </a:spcBef>
            <a:spcAft>
              <a:spcPct val="15000"/>
            </a:spcAft>
            <a:buNone/>
          </a:pPr>
          <a:r>
            <a:rPr kumimoji="1" lang="en-US" altLang="ja-JP" sz="2800" dirty="0" smtClean="0"/>
            <a:t>Narratives</a:t>
          </a:r>
          <a:endParaRPr kumimoji="1" lang="ja-JP" altLang="en-US" sz="2800" dirty="0"/>
        </a:p>
      </dgm:t>
    </dgm:pt>
    <dgm:pt modelId="{CC7A5C9C-CBA3-A543-8148-EF4BE82DBC4C}" type="sibTrans" cxnId="{5E4F0803-4349-BF46-8CCE-402745C6E9E4}">
      <dgm:prSet/>
      <dgm:spPr/>
      <dgm:t>
        <a:bodyPr/>
        <a:lstStyle/>
        <a:p>
          <a:endParaRPr kumimoji="1" lang="ja-JP" altLang="en-US"/>
        </a:p>
      </dgm:t>
    </dgm:pt>
    <dgm:pt modelId="{0C468913-BAD4-BA46-BFFC-AA59B25DB28C}" type="parTrans" cxnId="{5E4F0803-4349-BF46-8CCE-402745C6E9E4}">
      <dgm:prSet/>
      <dgm:spPr/>
      <dgm:t>
        <a:bodyPr/>
        <a:lstStyle/>
        <a:p>
          <a:endParaRPr kumimoji="1" lang="ja-JP" altLang="en-US"/>
        </a:p>
      </dgm:t>
    </dgm:pt>
    <dgm:pt modelId="{61F505F3-5F0E-6541-BBF4-BDCC0066CAAB}" type="sibTrans" cxnId="{88410B6A-E746-B849-A115-0C368336F650}">
      <dgm:prSet/>
      <dgm:spPr/>
      <dgm:t>
        <a:bodyPr/>
        <a:lstStyle/>
        <a:p>
          <a:endParaRPr kumimoji="1" lang="ja-JP" altLang="en-US"/>
        </a:p>
      </dgm:t>
    </dgm:pt>
    <dgm:pt modelId="{B8037E50-426C-574F-A8BE-491465BD35AA}" type="parTrans" cxnId="{88410B6A-E746-B849-A115-0C368336F650}">
      <dgm:prSet/>
      <dgm:spPr/>
      <dgm:t>
        <a:bodyPr/>
        <a:lstStyle/>
        <a:p>
          <a:endParaRPr kumimoji="1" lang="ja-JP" altLang="en-US"/>
        </a:p>
      </dgm:t>
    </dgm:pt>
    <dgm:pt modelId="{826C6E65-4B2E-C648-BF35-48186368CCE7}">
      <dgm:prSet phldrT="[Text]"/>
      <dgm:spPr/>
      <dgm:t>
        <a:bodyPr/>
        <a:lstStyle/>
        <a:p>
          <a:r>
            <a:rPr kumimoji="1" lang="en-US" altLang="ja-JP" dirty="0" smtClean="0"/>
            <a:t>At doctor’s office</a:t>
          </a:r>
          <a:endParaRPr kumimoji="1" lang="ja-JP" altLang="en-US" dirty="0"/>
        </a:p>
      </dgm:t>
    </dgm:pt>
    <dgm:pt modelId="{E9AF68D9-64BC-854D-964A-5A1E9BCD7514}" type="parTrans" cxnId="{5C3863C8-36BC-A442-A33C-C4890309231F}">
      <dgm:prSet/>
      <dgm:spPr/>
    </dgm:pt>
    <dgm:pt modelId="{4CC27764-BC39-F949-83AF-A856EBEB4878}" type="sibTrans" cxnId="{5C3863C8-36BC-A442-A33C-C4890309231F}">
      <dgm:prSet/>
      <dgm:spPr/>
    </dgm:pt>
    <dgm:pt modelId="{2580BD92-B594-8A4A-8425-319219C199AE}">
      <dgm:prSet phldrT="[Text]"/>
      <dgm:spPr/>
      <dgm:t>
        <a:bodyPr/>
        <a:lstStyle/>
        <a:p>
          <a:r>
            <a:rPr kumimoji="1" lang="en-US" altLang="ja-JP" dirty="0" smtClean="0"/>
            <a:t>With Case workers and </a:t>
          </a:r>
          <a:r>
            <a:rPr kumimoji="1" lang="en-US" altLang="ja-JP" dirty="0" err="1" smtClean="0"/>
            <a:t>counsellors</a:t>
          </a:r>
          <a:endParaRPr kumimoji="1" lang="ja-JP" altLang="en-US" dirty="0"/>
        </a:p>
      </dgm:t>
    </dgm:pt>
    <dgm:pt modelId="{238D154E-5D45-DA44-A1F3-22EAACD3F06E}" type="parTrans" cxnId="{D0A6DC47-758D-D34D-AAB8-3EB031064159}">
      <dgm:prSet/>
      <dgm:spPr/>
    </dgm:pt>
    <dgm:pt modelId="{1F07A731-F023-0342-B09A-EB4B6232B029}" type="sibTrans" cxnId="{D0A6DC47-758D-D34D-AAB8-3EB031064159}">
      <dgm:prSet/>
      <dgm:spPr/>
    </dgm:pt>
    <dgm:pt modelId="{7322865E-AF00-7843-AD12-F6D7D6064250}">
      <dgm:prSet phldrT="[Text]"/>
      <dgm:spPr/>
      <dgm:t>
        <a:bodyPr/>
        <a:lstStyle/>
        <a:p>
          <a:r>
            <a:rPr kumimoji="1" lang="en-US" altLang="ja-JP" dirty="0" smtClean="0"/>
            <a:t>To find housing</a:t>
          </a:r>
          <a:endParaRPr kumimoji="1" lang="ja-JP" altLang="en-US" dirty="0"/>
        </a:p>
      </dgm:t>
    </dgm:pt>
    <dgm:pt modelId="{4FAECBE4-4F28-1D42-9222-280CCFDD620A}" type="parTrans" cxnId="{52DEB142-76C2-3040-90EC-C00515F3A7EB}">
      <dgm:prSet/>
      <dgm:spPr/>
    </dgm:pt>
    <dgm:pt modelId="{B449F81C-720B-AF49-AC1A-2EB7626FB41B}" type="sibTrans" cxnId="{52DEB142-76C2-3040-90EC-C00515F3A7EB}">
      <dgm:prSet/>
      <dgm:spPr/>
    </dgm:pt>
    <dgm:pt modelId="{760634E3-F3F4-B14B-A09B-5B1153C98ABE}" type="pres">
      <dgm:prSet presAssocID="{818D7DD0-5329-1B4F-9B20-D2A743C08FDF}" presName="Name0" presStyleCnt="0">
        <dgm:presLayoutVars>
          <dgm:dir/>
          <dgm:animLvl val="lvl"/>
          <dgm:resizeHandles val="exact"/>
        </dgm:presLayoutVars>
      </dgm:prSet>
      <dgm:spPr/>
      <dgm:t>
        <a:bodyPr/>
        <a:lstStyle/>
        <a:p>
          <a:endParaRPr kumimoji="1" lang="ja-JP" altLang="en-US"/>
        </a:p>
      </dgm:t>
    </dgm:pt>
    <dgm:pt modelId="{DB6915B6-CF1D-124B-BBE9-FA61C8ADE572}" type="pres">
      <dgm:prSet presAssocID="{5B38D5F0-AE28-8646-8EE1-C4717B973E97}" presName="composite" presStyleCnt="0"/>
      <dgm:spPr/>
      <dgm:t>
        <a:bodyPr/>
        <a:lstStyle/>
        <a:p>
          <a:endParaRPr kumimoji="1" lang="ja-JP" altLang="en-US"/>
        </a:p>
      </dgm:t>
    </dgm:pt>
    <dgm:pt modelId="{4FB7A976-586F-304F-AC03-D974CAE6FB93}" type="pres">
      <dgm:prSet presAssocID="{5B38D5F0-AE28-8646-8EE1-C4717B973E97}" presName="parTx" presStyleLbl="alignNode1" presStyleIdx="0" presStyleCnt="1">
        <dgm:presLayoutVars>
          <dgm:chMax val="0"/>
          <dgm:chPref val="0"/>
          <dgm:bulletEnabled val="1"/>
        </dgm:presLayoutVars>
      </dgm:prSet>
      <dgm:spPr/>
      <dgm:t>
        <a:bodyPr/>
        <a:lstStyle/>
        <a:p>
          <a:endParaRPr kumimoji="1" lang="ja-JP" altLang="en-US"/>
        </a:p>
      </dgm:t>
    </dgm:pt>
    <dgm:pt modelId="{F7910E96-3427-794F-89DE-ADEEE456FF92}" type="pres">
      <dgm:prSet presAssocID="{5B38D5F0-AE28-8646-8EE1-C4717B973E97}" presName="desTx" presStyleLbl="alignAccFollowNode1" presStyleIdx="0" presStyleCnt="1">
        <dgm:presLayoutVars>
          <dgm:bulletEnabled val="1"/>
        </dgm:presLayoutVars>
      </dgm:prSet>
      <dgm:spPr/>
      <dgm:t>
        <a:bodyPr/>
        <a:lstStyle/>
        <a:p>
          <a:endParaRPr kumimoji="1" lang="ja-JP" altLang="en-US"/>
        </a:p>
      </dgm:t>
    </dgm:pt>
  </dgm:ptLst>
  <dgm:cxnLst>
    <dgm:cxn modelId="{515D7AB2-07D1-144B-815A-DB39C40EA5B3}" type="presOf" srcId="{5B38D5F0-AE28-8646-8EE1-C4717B973E97}" destId="{4FB7A976-586F-304F-AC03-D974CAE6FB93}" srcOrd="0" destOrd="0" presId="urn:microsoft.com/office/officeart/2005/8/layout/hList1"/>
    <dgm:cxn modelId="{5C3863C8-36BC-A442-A33C-C4890309231F}" srcId="{A731AB0A-9521-C54F-B233-2E65115633F5}" destId="{826C6E65-4B2E-C648-BF35-48186368CCE7}" srcOrd="2" destOrd="0" parTransId="{E9AF68D9-64BC-854D-964A-5A1E9BCD7514}" sibTransId="{4CC27764-BC39-F949-83AF-A856EBEB4878}"/>
    <dgm:cxn modelId="{D0A6DC47-758D-D34D-AAB8-3EB031064159}" srcId="{A731AB0A-9521-C54F-B233-2E65115633F5}" destId="{2580BD92-B594-8A4A-8425-319219C199AE}" srcOrd="3" destOrd="0" parTransId="{238D154E-5D45-DA44-A1F3-22EAACD3F06E}" sibTransId="{1F07A731-F023-0342-B09A-EB4B6232B029}"/>
    <dgm:cxn modelId="{0D69B664-1BA0-3F4F-BBCD-71AF839F7584}" srcId="{D9506AEE-87AA-3747-98E2-80E4FE690310}" destId="{0244BA99-352D-C84C-BC93-800963F9C936}" srcOrd="0" destOrd="0" parTransId="{0299E6D8-DBD6-5641-9631-F7566FCF8981}" sibTransId="{B2593D16-EFC5-E940-B62E-F93500802A32}"/>
    <dgm:cxn modelId="{DE36819A-A103-114A-8C83-B2FB5851671D}" type="presOf" srcId="{3D4A10D5-C2ED-D744-AEE7-995CEC9AC3AA}" destId="{F7910E96-3427-794F-89DE-ADEEE456FF92}" srcOrd="0" destOrd="6" presId="urn:microsoft.com/office/officeart/2005/8/layout/hList1"/>
    <dgm:cxn modelId="{8DB6A767-3B11-064F-BD73-7A5D37483D4A}" type="presOf" srcId="{D9506AEE-87AA-3747-98E2-80E4FE690310}" destId="{F7910E96-3427-794F-89DE-ADEEE456FF92}" srcOrd="0" destOrd="0" presId="urn:microsoft.com/office/officeart/2005/8/layout/hList1"/>
    <dgm:cxn modelId="{A29EB3B1-6357-754E-A5D8-DEE3BB75A985}" type="presOf" srcId="{818D7DD0-5329-1B4F-9B20-D2A743C08FDF}" destId="{760634E3-F3F4-B14B-A09B-5B1153C98ABE}" srcOrd="0" destOrd="0" presId="urn:microsoft.com/office/officeart/2005/8/layout/hList1"/>
    <dgm:cxn modelId="{6DD2FCFA-9459-1349-867C-024072BC8B88}" type="presOf" srcId="{F92BB87B-1B64-4F41-9240-767DA0BE58AA}" destId="{F7910E96-3427-794F-89DE-ADEEE456FF92}" srcOrd="0" destOrd="10" presId="urn:microsoft.com/office/officeart/2005/8/layout/hList1"/>
    <dgm:cxn modelId="{BFEB58B1-EBC3-7641-A89E-F1E3CC639FBC}" srcId="{A731AB0A-9521-C54F-B233-2E65115633F5}" destId="{3D4A10D5-C2ED-D744-AEE7-995CEC9AC3AA}" srcOrd="1" destOrd="0" parTransId="{D868C64B-CAD6-CB43-ABAD-F41957557A00}" sibTransId="{A36680F0-6DC1-414D-A529-F59DBFAFAFF0}"/>
    <dgm:cxn modelId="{D0DB095E-F518-E748-A5CB-7F108882E04C}" type="presOf" srcId="{87576155-9E37-D442-9035-15FCF0FE89F6}" destId="{F7910E96-3427-794F-89DE-ADEEE456FF92}" srcOrd="0" destOrd="11" presId="urn:microsoft.com/office/officeart/2005/8/layout/hList1"/>
    <dgm:cxn modelId="{A131EBA2-5942-0A4A-8A8A-E60F38C763A7}" type="presOf" srcId="{7322865E-AF00-7843-AD12-F6D7D6064250}" destId="{F7910E96-3427-794F-89DE-ADEEE456FF92}" srcOrd="0" destOrd="2" presId="urn:microsoft.com/office/officeart/2005/8/layout/hList1"/>
    <dgm:cxn modelId="{A602667C-4B2D-154E-977B-FD1EEDA2B768}" type="presOf" srcId="{05832CBA-B95A-094E-A017-55B9520B72A7}" destId="{F7910E96-3427-794F-89DE-ADEEE456FF92}" srcOrd="0" destOrd="5" presId="urn:microsoft.com/office/officeart/2005/8/layout/hList1"/>
    <dgm:cxn modelId="{6644AE8B-134C-4946-8520-FD2D8B08F2E9}" srcId="{5B38D5F0-AE28-8646-8EE1-C4717B973E97}" destId="{A731AB0A-9521-C54F-B233-2E65115633F5}" srcOrd="1" destOrd="0" parTransId="{7F34532A-8EB7-6547-8F0C-1F0AEA06C848}" sibTransId="{C7D912C7-3CF6-644D-BF7F-6011271D7C36}"/>
    <dgm:cxn modelId="{D1E1A382-0CED-E142-8DB2-9D0D7BDE091B}" type="presOf" srcId="{826C6E65-4B2E-C648-BF35-48186368CCE7}" destId="{F7910E96-3427-794F-89DE-ADEEE456FF92}" srcOrd="0" destOrd="7" presId="urn:microsoft.com/office/officeart/2005/8/layout/hList1"/>
    <dgm:cxn modelId="{704DC4E4-A0E0-4541-B902-EE096A549AE7}" srcId="{F0582AFE-6AC3-5E48-B5D3-5291408AE62F}" destId="{F92BB87B-1B64-4F41-9240-767DA0BE58AA}" srcOrd="0" destOrd="0" parTransId="{B1E05D9D-9747-D641-84A4-CCB0121C98AE}" sibTransId="{D07BBAB1-1CFB-674F-A0E3-6A7613E12642}"/>
    <dgm:cxn modelId="{5E4F0803-4349-BF46-8CCE-402745C6E9E4}" srcId="{818D7DD0-5329-1B4F-9B20-D2A743C08FDF}" destId="{5B38D5F0-AE28-8646-8EE1-C4717B973E97}" srcOrd="0" destOrd="0" parTransId="{0C468913-BAD4-BA46-BFFC-AA59B25DB28C}" sibTransId="{CC7A5C9C-CBA3-A543-8148-EF4BE82DBC4C}"/>
    <dgm:cxn modelId="{3D76ECFF-A266-A64E-BA48-EDB3E26189C0}" type="presOf" srcId="{F0582AFE-6AC3-5E48-B5D3-5291408AE62F}" destId="{F7910E96-3427-794F-89DE-ADEEE456FF92}" srcOrd="0" destOrd="9" presId="urn:microsoft.com/office/officeart/2005/8/layout/hList1"/>
    <dgm:cxn modelId="{A0DF58CA-716A-8A4E-9AA6-4AEC85389E98}" type="presOf" srcId="{0244BA99-352D-C84C-BC93-800963F9C936}" destId="{F7910E96-3427-794F-89DE-ADEEE456FF92}" srcOrd="0" destOrd="1" presId="urn:microsoft.com/office/officeart/2005/8/layout/hList1"/>
    <dgm:cxn modelId="{57D2DB97-CB51-E54A-BDDF-5905E38ACB3C}" srcId="{A731AB0A-9521-C54F-B233-2E65115633F5}" destId="{05832CBA-B95A-094E-A017-55B9520B72A7}" srcOrd="0" destOrd="0" parTransId="{889B6072-A699-C240-8A0D-05776C7BEE81}" sibTransId="{AB8C1904-C816-8247-A145-B4F28EF06749}"/>
    <dgm:cxn modelId="{88410B6A-E746-B849-A115-0C368336F650}" srcId="{5B38D5F0-AE28-8646-8EE1-C4717B973E97}" destId="{D9506AEE-87AA-3747-98E2-80E4FE690310}" srcOrd="0" destOrd="0" parTransId="{B8037E50-426C-574F-A8BE-491465BD35AA}" sibTransId="{61F505F3-5F0E-6541-BBF4-BDCC0066CAAB}"/>
    <dgm:cxn modelId="{52DEB142-76C2-3040-90EC-C00515F3A7EB}" srcId="{D9506AEE-87AA-3747-98E2-80E4FE690310}" destId="{7322865E-AF00-7843-AD12-F6D7D6064250}" srcOrd="1" destOrd="0" parTransId="{4FAECBE4-4F28-1D42-9222-280CCFDD620A}" sibTransId="{B449F81C-720B-AF49-AC1A-2EB7626FB41B}"/>
    <dgm:cxn modelId="{6EC2955B-141A-3246-B717-F83BC273B801}" type="presOf" srcId="{47F953AB-2535-A744-8B07-6DEEA49B0536}" destId="{F7910E96-3427-794F-89DE-ADEEE456FF92}" srcOrd="0" destOrd="3" presId="urn:microsoft.com/office/officeart/2005/8/layout/hList1"/>
    <dgm:cxn modelId="{643C052E-8FFE-7D4E-81D2-6B6D20389918}" srcId="{F0582AFE-6AC3-5E48-B5D3-5291408AE62F}" destId="{87576155-9E37-D442-9035-15FCF0FE89F6}" srcOrd="1" destOrd="0" parTransId="{A523B0B0-FFEB-384F-9994-8206013AC14C}" sibTransId="{5F57469D-A0EA-A148-8957-88E84C956F6C}"/>
    <dgm:cxn modelId="{606FFB2D-22EE-724D-BABD-CC4B914775F8}" type="presOf" srcId="{A731AB0A-9521-C54F-B233-2E65115633F5}" destId="{F7910E96-3427-794F-89DE-ADEEE456FF92}" srcOrd="0" destOrd="4" presId="urn:microsoft.com/office/officeart/2005/8/layout/hList1"/>
    <dgm:cxn modelId="{08D08CF0-5199-754F-A885-66688B75E426}" srcId="{D9506AEE-87AA-3747-98E2-80E4FE690310}" destId="{47F953AB-2535-A744-8B07-6DEEA49B0536}" srcOrd="2" destOrd="0" parTransId="{A9DA7F23-AE90-E84B-8889-A3E771063657}" sibTransId="{2E66A200-E940-5D40-BE40-121AEE993D4C}"/>
    <dgm:cxn modelId="{A7B8F1DB-A6B9-E44A-91F6-C2F401D92282}" type="presOf" srcId="{2580BD92-B594-8A4A-8425-319219C199AE}" destId="{F7910E96-3427-794F-89DE-ADEEE456FF92}" srcOrd="0" destOrd="8" presId="urn:microsoft.com/office/officeart/2005/8/layout/hList1"/>
    <dgm:cxn modelId="{82C3BAC9-104E-4B4F-8BE4-20A5CFF1BC20}" srcId="{5B38D5F0-AE28-8646-8EE1-C4717B973E97}" destId="{F0582AFE-6AC3-5E48-B5D3-5291408AE62F}" srcOrd="2" destOrd="0" parTransId="{7BCE454C-CDA9-7743-B76C-6E256B424374}" sibTransId="{678006D3-BD04-9245-B569-6C17F364D01B}"/>
    <dgm:cxn modelId="{783A560E-37F3-7D40-AB06-6739D20297EB}" type="presParOf" srcId="{760634E3-F3F4-B14B-A09B-5B1153C98ABE}" destId="{DB6915B6-CF1D-124B-BBE9-FA61C8ADE572}" srcOrd="0" destOrd="0" presId="urn:microsoft.com/office/officeart/2005/8/layout/hList1"/>
    <dgm:cxn modelId="{1E0963A0-C231-044C-9AFD-78020E2D21E9}" type="presParOf" srcId="{DB6915B6-CF1D-124B-BBE9-FA61C8ADE572}" destId="{4FB7A976-586F-304F-AC03-D974CAE6FB93}" srcOrd="0" destOrd="0" presId="urn:microsoft.com/office/officeart/2005/8/layout/hList1"/>
    <dgm:cxn modelId="{DC4DA467-A3E1-0043-B39F-5619A4B14F7A}" type="presParOf" srcId="{DB6915B6-CF1D-124B-BBE9-FA61C8ADE572}" destId="{F7910E96-3427-794F-89DE-ADEEE456FF9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F9159-C848-F44B-82C2-B3F02766DD87}">
      <dsp:nvSpPr>
        <dsp:cNvPr id="0" name=""/>
        <dsp:cNvSpPr/>
      </dsp:nvSpPr>
      <dsp:spPr>
        <a:xfrm>
          <a:off x="1183305" y="0"/>
          <a:ext cx="6604242" cy="1341031"/>
        </a:xfrm>
        <a:prstGeom prst="leftRightRibb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86749FE-6B7D-9B49-99BB-81B1FAE9311F}">
      <dsp:nvSpPr>
        <dsp:cNvPr id="0" name=""/>
        <dsp:cNvSpPr/>
      </dsp:nvSpPr>
      <dsp:spPr>
        <a:xfrm>
          <a:off x="1684102" y="234680"/>
          <a:ext cx="2590376" cy="657105"/>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103124" rIns="0" bIns="110490" numCol="1" spcCol="1270" anchor="ctr" anchorCtr="0">
          <a:noAutofit/>
        </a:bodyPr>
        <a:lstStyle/>
        <a:p>
          <a:pPr lvl="0" algn="ctr" defTabSz="1289050">
            <a:lnSpc>
              <a:spcPct val="90000"/>
            </a:lnSpc>
            <a:spcBef>
              <a:spcPct val="0"/>
            </a:spcBef>
            <a:spcAft>
              <a:spcPct val="35000"/>
            </a:spcAft>
          </a:pPr>
          <a:r>
            <a:rPr lang="en-US" sz="2900" kern="1200" dirty="0" smtClean="0"/>
            <a:t>situation needs</a:t>
          </a:r>
          <a:endParaRPr kumimoji="1" lang="ja-JP" altLang="en-US" sz="2900" kern="1200" dirty="0"/>
        </a:p>
      </dsp:txBody>
      <dsp:txXfrm>
        <a:off x="1684102" y="234680"/>
        <a:ext cx="2590376" cy="657105"/>
      </dsp:txXfrm>
    </dsp:sp>
    <dsp:sp modelId="{C8E8FC2E-106A-A44D-B85E-A61411499FF1}">
      <dsp:nvSpPr>
        <dsp:cNvPr id="0" name=""/>
        <dsp:cNvSpPr/>
      </dsp:nvSpPr>
      <dsp:spPr>
        <a:xfrm>
          <a:off x="4316287" y="449245"/>
          <a:ext cx="3082783" cy="657105"/>
        </a:xfrm>
        <a:prstGeom prst="rect">
          <a:avLst/>
        </a:prstGeom>
        <a:noFill/>
        <a:ln>
          <a:noFill/>
        </a:ln>
        <a:effectLst>
          <a:outerShdw blurRad="40000" dist="23000" dir="5400000" rotWithShape="0">
            <a:srgbClr val="000000">
              <a:alpha val="35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a:lnSpc>
              <a:spcPct val="90000"/>
            </a:lnSpc>
            <a:spcBef>
              <a:spcPct val="0"/>
            </a:spcBef>
            <a:spcAft>
              <a:spcPct val="35000"/>
            </a:spcAft>
          </a:pPr>
          <a:r>
            <a:rPr lang="en-US" sz="2800" kern="1200" dirty="0" smtClean="0"/>
            <a:t>vs. language needs</a:t>
          </a:r>
          <a:endParaRPr kumimoji="1" lang="ja-JP" altLang="en-US" sz="2800" kern="1200" dirty="0"/>
        </a:p>
      </dsp:txBody>
      <dsp:txXfrm>
        <a:off x="4316287" y="449245"/>
        <a:ext cx="3082783" cy="6571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F9159-C848-F44B-82C2-B3F02766DD87}">
      <dsp:nvSpPr>
        <dsp:cNvPr id="0" name=""/>
        <dsp:cNvSpPr/>
      </dsp:nvSpPr>
      <dsp:spPr>
        <a:xfrm>
          <a:off x="1269878" y="0"/>
          <a:ext cx="6604242" cy="1341031"/>
        </a:xfrm>
        <a:prstGeom prst="leftRightRibbon">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6749FE-6B7D-9B49-99BB-81B1FAE9311F}">
      <dsp:nvSpPr>
        <dsp:cNvPr id="0" name=""/>
        <dsp:cNvSpPr/>
      </dsp:nvSpPr>
      <dsp:spPr>
        <a:xfrm>
          <a:off x="1770675" y="234680"/>
          <a:ext cx="2590376" cy="657105"/>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03124" rIns="0" bIns="110490" numCol="1" spcCol="1270" anchor="ctr" anchorCtr="0">
          <a:noAutofit/>
        </a:bodyPr>
        <a:lstStyle/>
        <a:p>
          <a:pPr lvl="0" algn="ctr" defTabSz="1289050">
            <a:lnSpc>
              <a:spcPct val="90000"/>
            </a:lnSpc>
            <a:spcBef>
              <a:spcPct val="0"/>
            </a:spcBef>
            <a:spcAft>
              <a:spcPct val="35000"/>
            </a:spcAft>
          </a:pPr>
          <a:r>
            <a:rPr lang="en-US" sz="2900" kern="1200" dirty="0" smtClean="0"/>
            <a:t>objective needs</a:t>
          </a:r>
          <a:endParaRPr kumimoji="1" lang="ja-JP" altLang="en-US" sz="2900" kern="1200" dirty="0"/>
        </a:p>
      </dsp:txBody>
      <dsp:txXfrm>
        <a:off x="1770675" y="234680"/>
        <a:ext cx="2590376" cy="657105"/>
      </dsp:txXfrm>
    </dsp:sp>
    <dsp:sp modelId="{C8E8FC2E-106A-A44D-B85E-A61411499FF1}">
      <dsp:nvSpPr>
        <dsp:cNvPr id="0" name=""/>
        <dsp:cNvSpPr/>
      </dsp:nvSpPr>
      <dsp:spPr>
        <a:xfrm>
          <a:off x="4402861" y="449245"/>
          <a:ext cx="3082783" cy="657105"/>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a:lnSpc>
              <a:spcPct val="90000"/>
            </a:lnSpc>
            <a:spcBef>
              <a:spcPct val="0"/>
            </a:spcBef>
            <a:spcAft>
              <a:spcPct val="35000"/>
            </a:spcAft>
          </a:pPr>
          <a:r>
            <a:rPr lang="en-US" sz="2800" kern="1200" dirty="0" smtClean="0"/>
            <a:t>vs. subjective needs</a:t>
          </a:r>
          <a:endParaRPr kumimoji="1" lang="ja-JP" altLang="en-US" sz="2800" kern="1200" dirty="0"/>
        </a:p>
      </dsp:txBody>
      <dsp:txXfrm>
        <a:off x="4402861" y="449245"/>
        <a:ext cx="3082783" cy="657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F9159-C848-F44B-82C2-B3F02766DD87}">
      <dsp:nvSpPr>
        <dsp:cNvPr id="0" name=""/>
        <dsp:cNvSpPr/>
      </dsp:nvSpPr>
      <dsp:spPr>
        <a:xfrm>
          <a:off x="1295151" y="0"/>
          <a:ext cx="6604242" cy="1341031"/>
        </a:xfrm>
        <a:prstGeom prst="leftRightRibb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6749FE-6B7D-9B49-99BB-81B1FAE9311F}">
      <dsp:nvSpPr>
        <dsp:cNvPr id="0" name=""/>
        <dsp:cNvSpPr/>
      </dsp:nvSpPr>
      <dsp:spPr>
        <a:xfrm>
          <a:off x="1566884" y="251390"/>
          <a:ext cx="2847989" cy="657105"/>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103124" rIns="0" bIns="110490" numCol="1" spcCol="1270" anchor="ctr" anchorCtr="0">
          <a:noAutofit/>
        </a:bodyPr>
        <a:lstStyle/>
        <a:p>
          <a:pPr lvl="0" algn="ctr" defTabSz="1289050">
            <a:lnSpc>
              <a:spcPct val="90000"/>
            </a:lnSpc>
            <a:spcBef>
              <a:spcPct val="0"/>
            </a:spcBef>
            <a:spcAft>
              <a:spcPct val="35000"/>
            </a:spcAft>
          </a:pPr>
          <a:r>
            <a:rPr lang="en-US" sz="2900" kern="1200" dirty="0" smtClean="0"/>
            <a:t>linguistic content</a:t>
          </a:r>
          <a:endParaRPr kumimoji="1" lang="ja-JP" altLang="en-US" sz="2900" kern="1200" dirty="0"/>
        </a:p>
      </dsp:txBody>
      <dsp:txXfrm>
        <a:off x="1566884" y="251390"/>
        <a:ext cx="2847989" cy="657105"/>
      </dsp:txXfrm>
    </dsp:sp>
    <dsp:sp modelId="{C8E8FC2E-106A-A44D-B85E-A61411499FF1}">
      <dsp:nvSpPr>
        <dsp:cNvPr id="0" name=""/>
        <dsp:cNvSpPr/>
      </dsp:nvSpPr>
      <dsp:spPr>
        <a:xfrm>
          <a:off x="4356926" y="278851"/>
          <a:ext cx="3425715" cy="891074"/>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a:lnSpc>
              <a:spcPct val="90000"/>
            </a:lnSpc>
            <a:spcBef>
              <a:spcPct val="0"/>
            </a:spcBef>
            <a:spcAft>
              <a:spcPct val="35000"/>
            </a:spcAft>
          </a:pPr>
          <a:r>
            <a:rPr lang="en-US" sz="2800" kern="1200" dirty="0" smtClean="0"/>
            <a:t>vs. learning processes</a:t>
          </a:r>
          <a:endParaRPr kumimoji="1" lang="ja-JP" altLang="en-US" sz="2800" kern="1200" dirty="0"/>
        </a:p>
      </dsp:txBody>
      <dsp:txXfrm>
        <a:off x="4356926" y="278851"/>
        <a:ext cx="3425715" cy="8910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4864C-0FDE-6E4E-9735-F1797DD27284}">
      <dsp:nvSpPr>
        <dsp:cNvPr id="0" name=""/>
        <dsp:cNvSpPr/>
      </dsp:nvSpPr>
      <dsp:spPr>
        <a:xfrm>
          <a:off x="1196" y="174657"/>
          <a:ext cx="2378086" cy="1189043"/>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kumimoji="1" lang="en-US" altLang="ja-JP" sz="3700" kern="1200" dirty="0" smtClean="0"/>
            <a:t>Before Interaction</a:t>
          </a:r>
          <a:endParaRPr kumimoji="1" lang="ja-JP" altLang="en-US" sz="3700" kern="1200" dirty="0"/>
        </a:p>
      </dsp:txBody>
      <dsp:txXfrm>
        <a:off x="36022" y="209483"/>
        <a:ext cx="2308434" cy="1119391"/>
      </dsp:txXfrm>
    </dsp:sp>
    <dsp:sp modelId="{6406DD0C-F3EE-8947-B9B7-54541A07C2CC}">
      <dsp:nvSpPr>
        <dsp:cNvPr id="0" name=""/>
        <dsp:cNvSpPr/>
      </dsp:nvSpPr>
      <dsp:spPr>
        <a:xfrm>
          <a:off x="239005" y="1363701"/>
          <a:ext cx="237808" cy="1027648"/>
        </a:xfrm>
        <a:custGeom>
          <a:avLst/>
          <a:gdLst/>
          <a:ahLst/>
          <a:cxnLst/>
          <a:rect l="0" t="0" r="0" b="0"/>
          <a:pathLst>
            <a:path>
              <a:moveTo>
                <a:pt x="0" y="0"/>
              </a:moveTo>
              <a:lnTo>
                <a:pt x="0" y="1027648"/>
              </a:lnTo>
              <a:lnTo>
                <a:pt x="237808" y="1027648"/>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58BA3-9D15-5F40-91B2-01543DFA4C60}">
      <dsp:nvSpPr>
        <dsp:cNvPr id="0" name=""/>
        <dsp:cNvSpPr/>
      </dsp:nvSpPr>
      <dsp:spPr>
        <a:xfrm>
          <a:off x="476814" y="1660962"/>
          <a:ext cx="2103712" cy="1460775"/>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t>Existing Information:</a:t>
          </a:r>
          <a:endParaRPr kumimoji="1" lang="ja-JP" altLang="en-US" sz="1600" b="1" kern="1200" dirty="0"/>
        </a:p>
        <a:p>
          <a:pPr marL="114300" lvl="1" indent="-114300" algn="l" defTabSz="622300">
            <a:lnSpc>
              <a:spcPct val="90000"/>
            </a:lnSpc>
            <a:spcBef>
              <a:spcPct val="0"/>
            </a:spcBef>
            <a:spcAft>
              <a:spcPct val="15000"/>
            </a:spcAft>
            <a:buChar char="••"/>
          </a:pPr>
          <a:r>
            <a:rPr lang="en-US" sz="1400" kern="1200" dirty="0" smtClean="0"/>
            <a:t>Socio-political factors</a:t>
          </a:r>
          <a:endParaRPr lang="en-US" sz="1400" kern="1200" dirty="0"/>
        </a:p>
        <a:p>
          <a:pPr marL="114300" lvl="1" indent="-114300" algn="l" defTabSz="622300">
            <a:lnSpc>
              <a:spcPct val="90000"/>
            </a:lnSpc>
            <a:spcBef>
              <a:spcPct val="0"/>
            </a:spcBef>
            <a:spcAft>
              <a:spcPct val="15000"/>
            </a:spcAft>
            <a:buChar char="••"/>
          </a:pPr>
          <a:r>
            <a:rPr lang="en-US" sz="1400" kern="1200" smtClean="0"/>
            <a:t>Student demographics</a:t>
          </a:r>
          <a:endParaRPr lang="en-US" sz="1400" kern="1200" dirty="0"/>
        </a:p>
        <a:p>
          <a:pPr marL="114300" lvl="1" indent="-114300" algn="l" defTabSz="622300">
            <a:lnSpc>
              <a:spcPct val="90000"/>
            </a:lnSpc>
            <a:spcBef>
              <a:spcPct val="0"/>
            </a:spcBef>
            <a:spcAft>
              <a:spcPct val="15000"/>
            </a:spcAft>
            <a:buChar char="••"/>
          </a:pPr>
          <a:r>
            <a:rPr lang="en-US" sz="1400" kern="1200" dirty="0" smtClean="0"/>
            <a:t>Shelter setting</a:t>
          </a:r>
          <a:endParaRPr lang="en-US" sz="1400" kern="1200" dirty="0"/>
        </a:p>
        <a:p>
          <a:pPr marL="114300" lvl="1" indent="-114300" algn="l" defTabSz="622300">
            <a:lnSpc>
              <a:spcPct val="90000"/>
            </a:lnSpc>
            <a:spcBef>
              <a:spcPct val="0"/>
            </a:spcBef>
            <a:spcAft>
              <a:spcPct val="15000"/>
            </a:spcAft>
            <a:buChar char="••"/>
          </a:pPr>
          <a:r>
            <a:rPr lang="en-US" sz="1400" kern="1200" dirty="0" smtClean="0"/>
            <a:t>Classroom setting</a:t>
          </a:r>
          <a:endParaRPr lang="en-US" sz="1400" kern="1200" dirty="0"/>
        </a:p>
      </dsp:txBody>
      <dsp:txXfrm>
        <a:off x="519599" y="1703747"/>
        <a:ext cx="2018142" cy="1375205"/>
      </dsp:txXfrm>
    </dsp:sp>
    <dsp:sp modelId="{9802DA1A-2583-E84D-93B4-F676306ACBD4}">
      <dsp:nvSpPr>
        <dsp:cNvPr id="0" name=""/>
        <dsp:cNvSpPr/>
      </dsp:nvSpPr>
      <dsp:spPr>
        <a:xfrm>
          <a:off x="239005" y="1363701"/>
          <a:ext cx="237808" cy="2974094"/>
        </a:xfrm>
        <a:custGeom>
          <a:avLst/>
          <a:gdLst/>
          <a:ahLst/>
          <a:cxnLst/>
          <a:rect l="0" t="0" r="0" b="0"/>
          <a:pathLst>
            <a:path>
              <a:moveTo>
                <a:pt x="0" y="0"/>
              </a:moveTo>
              <a:lnTo>
                <a:pt x="0" y="2974094"/>
              </a:lnTo>
              <a:lnTo>
                <a:pt x="237808" y="2974094"/>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F2A045-5775-8F48-8283-588C0C3A5A3B}">
      <dsp:nvSpPr>
        <dsp:cNvPr id="0" name=""/>
        <dsp:cNvSpPr/>
      </dsp:nvSpPr>
      <dsp:spPr>
        <a:xfrm>
          <a:off x="476814" y="3418998"/>
          <a:ext cx="2353107" cy="183759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2385" tIns="21590" rIns="32385" bIns="21590" numCol="1" spcCol="1270" anchor="t" anchorCtr="0">
          <a:noAutofit/>
        </a:bodyPr>
        <a:lstStyle/>
        <a:p>
          <a:pPr lvl="0" algn="l" defTabSz="755650">
            <a:lnSpc>
              <a:spcPct val="90000"/>
            </a:lnSpc>
            <a:spcBef>
              <a:spcPct val="0"/>
            </a:spcBef>
            <a:spcAft>
              <a:spcPct val="35000"/>
            </a:spcAft>
          </a:pPr>
          <a:r>
            <a:rPr lang="en-US" sz="1700" b="1" kern="1200" dirty="0" smtClean="0"/>
            <a:t>Instruments</a:t>
          </a:r>
          <a:r>
            <a:rPr lang="en-US" sz="1700" kern="1200" dirty="0" smtClean="0"/>
            <a:t>:</a:t>
          </a:r>
          <a:endParaRPr lang="en-US" sz="1700" kern="1200" dirty="0"/>
        </a:p>
        <a:p>
          <a:pPr marL="114300" lvl="1" indent="-114300" algn="l" defTabSz="622300">
            <a:lnSpc>
              <a:spcPct val="90000"/>
            </a:lnSpc>
            <a:spcBef>
              <a:spcPct val="0"/>
            </a:spcBef>
            <a:spcAft>
              <a:spcPct val="15000"/>
            </a:spcAft>
            <a:buChar char="••"/>
          </a:pPr>
          <a:r>
            <a:rPr lang="en-US" sz="1400" kern="1200" dirty="0" smtClean="0"/>
            <a:t>Literature review</a:t>
          </a:r>
          <a:endParaRPr lang="en-US" sz="1400" kern="1200" dirty="0"/>
        </a:p>
        <a:p>
          <a:pPr marL="114300" lvl="1" indent="-114300" algn="l" defTabSz="622300">
            <a:lnSpc>
              <a:spcPct val="90000"/>
            </a:lnSpc>
            <a:spcBef>
              <a:spcPct val="0"/>
            </a:spcBef>
            <a:spcAft>
              <a:spcPct val="15000"/>
            </a:spcAft>
            <a:buChar char="••"/>
          </a:pPr>
          <a:r>
            <a:rPr lang="en-US" sz="1400" kern="1200" dirty="0" smtClean="0"/>
            <a:t>Existing records/reports</a:t>
          </a:r>
          <a:endParaRPr lang="en-US" sz="1400" kern="1200" dirty="0"/>
        </a:p>
        <a:p>
          <a:pPr marL="114300" lvl="1" indent="-114300" algn="l" defTabSz="622300">
            <a:lnSpc>
              <a:spcPct val="90000"/>
            </a:lnSpc>
            <a:spcBef>
              <a:spcPct val="0"/>
            </a:spcBef>
            <a:spcAft>
              <a:spcPct val="15000"/>
            </a:spcAft>
            <a:buChar char="••"/>
          </a:pPr>
          <a:r>
            <a:rPr lang="en-US" sz="1400" kern="1200" dirty="0" smtClean="0"/>
            <a:t>Informal meetings with staff</a:t>
          </a:r>
          <a:endParaRPr lang="en-US" sz="1400" kern="1200" dirty="0"/>
        </a:p>
        <a:p>
          <a:pPr marL="114300" lvl="1" indent="-114300" algn="l" defTabSz="622300">
            <a:lnSpc>
              <a:spcPct val="90000"/>
            </a:lnSpc>
            <a:spcBef>
              <a:spcPct val="0"/>
            </a:spcBef>
            <a:spcAft>
              <a:spcPct val="15000"/>
            </a:spcAft>
            <a:buChar char="••"/>
          </a:pPr>
          <a:r>
            <a:rPr lang="en-US" sz="1400" kern="1200" dirty="0" smtClean="0"/>
            <a:t>Observations</a:t>
          </a:r>
          <a:endParaRPr lang="en-US" sz="1400" kern="1200" dirty="0"/>
        </a:p>
        <a:p>
          <a:pPr marL="114300" lvl="1" indent="-114300" algn="l" defTabSz="622300">
            <a:lnSpc>
              <a:spcPct val="90000"/>
            </a:lnSpc>
            <a:spcBef>
              <a:spcPct val="0"/>
            </a:spcBef>
            <a:spcAft>
              <a:spcPct val="15000"/>
            </a:spcAft>
            <a:buChar char="••"/>
          </a:pPr>
          <a:r>
            <a:rPr lang="en-US" sz="1400" kern="1200" dirty="0" smtClean="0"/>
            <a:t>Staff and teacher questionnaire</a:t>
          </a:r>
          <a:endParaRPr lang="en-US" sz="1400" kern="1200" dirty="0"/>
        </a:p>
      </dsp:txBody>
      <dsp:txXfrm>
        <a:off x="530635" y="3472819"/>
        <a:ext cx="2245465" cy="1729953"/>
      </dsp:txXfrm>
    </dsp:sp>
    <dsp:sp modelId="{97313298-2942-174F-8E3C-1FD3BDD8D4B0}">
      <dsp:nvSpPr>
        <dsp:cNvPr id="0" name=""/>
        <dsp:cNvSpPr/>
      </dsp:nvSpPr>
      <dsp:spPr>
        <a:xfrm>
          <a:off x="2973805" y="174657"/>
          <a:ext cx="2378086" cy="1189043"/>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kumimoji="1" lang="en-US" altLang="ja-JP" sz="3700" kern="1200" dirty="0" smtClean="0"/>
            <a:t>Initial Interaction</a:t>
          </a:r>
          <a:endParaRPr lang="en-US" sz="3700" kern="1200" dirty="0"/>
        </a:p>
      </dsp:txBody>
      <dsp:txXfrm>
        <a:off x="3008631" y="209483"/>
        <a:ext cx="2308434" cy="1119391"/>
      </dsp:txXfrm>
    </dsp:sp>
    <dsp:sp modelId="{2326B09E-CBDF-0946-84A4-D3FA504216E6}">
      <dsp:nvSpPr>
        <dsp:cNvPr id="0" name=""/>
        <dsp:cNvSpPr/>
      </dsp:nvSpPr>
      <dsp:spPr>
        <a:xfrm>
          <a:off x="3211614" y="1363701"/>
          <a:ext cx="237808" cy="1031275"/>
        </a:xfrm>
        <a:custGeom>
          <a:avLst/>
          <a:gdLst/>
          <a:ahLst/>
          <a:cxnLst/>
          <a:rect l="0" t="0" r="0" b="0"/>
          <a:pathLst>
            <a:path>
              <a:moveTo>
                <a:pt x="0" y="0"/>
              </a:moveTo>
              <a:lnTo>
                <a:pt x="0" y="1031275"/>
              </a:lnTo>
              <a:lnTo>
                <a:pt x="237808" y="1031275"/>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89EF04-E515-E141-8CE2-E2CC66EC1EC5}">
      <dsp:nvSpPr>
        <dsp:cNvPr id="0" name=""/>
        <dsp:cNvSpPr/>
      </dsp:nvSpPr>
      <dsp:spPr>
        <a:xfrm>
          <a:off x="3449422" y="1660962"/>
          <a:ext cx="2337811" cy="146802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t>Learner Needs Inventory:</a:t>
          </a:r>
          <a:endParaRPr kumimoji="1" lang="ja-JP" altLang="en-US" sz="1600" b="1" kern="1200" dirty="0"/>
        </a:p>
        <a:p>
          <a:pPr marL="114300" lvl="1" indent="-114300" algn="l" defTabSz="622300">
            <a:lnSpc>
              <a:spcPct val="90000"/>
            </a:lnSpc>
            <a:spcBef>
              <a:spcPct val="0"/>
            </a:spcBef>
            <a:spcAft>
              <a:spcPct val="15000"/>
            </a:spcAft>
            <a:buChar char="••"/>
          </a:pPr>
          <a:r>
            <a:rPr lang="en-US" sz="1400" kern="1200" dirty="0" smtClean="0"/>
            <a:t>Students’ educational and linguistic needs</a:t>
          </a:r>
          <a:endParaRPr lang="en-US" sz="1400" kern="1200" dirty="0"/>
        </a:p>
        <a:p>
          <a:pPr marL="114300" lvl="1" indent="-114300" algn="l" defTabSz="622300">
            <a:lnSpc>
              <a:spcPct val="90000"/>
            </a:lnSpc>
            <a:spcBef>
              <a:spcPct val="0"/>
            </a:spcBef>
            <a:spcAft>
              <a:spcPct val="15000"/>
            </a:spcAft>
            <a:buChar char="••"/>
          </a:pPr>
          <a:r>
            <a:rPr lang="en-US" sz="1400" kern="1200" dirty="0" smtClean="0"/>
            <a:t>Specific purposes for which English will be used</a:t>
          </a:r>
          <a:endParaRPr lang="en-US" sz="1400" kern="1200" dirty="0"/>
        </a:p>
      </dsp:txBody>
      <dsp:txXfrm>
        <a:off x="3492419" y="1703959"/>
        <a:ext cx="2251817" cy="1382034"/>
      </dsp:txXfrm>
    </dsp:sp>
    <dsp:sp modelId="{3BEC0176-07AF-AE44-AAAA-1415A4D8BC35}">
      <dsp:nvSpPr>
        <dsp:cNvPr id="0" name=""/>
        <dsp:cNvSpPr/>
      </dsp:nvSpPr>
      <dsp:spPr>
        <a:xfrm>
          <a:off x="3211614" y="1363701"/>
          <a:ext cx="237808" cy="2710923"/>
        </a:xfrm>
        <a:custGeom>
          <a:avLst/>
          <a:gdLst/>
          <a:ahLst/>
          <a:cxnLst/>
          <a:rect l="0" t="0" r="0" b="0"/>
          <a:pathLst>
            <a:path>
              <a:moveTo>
                <a:pt x="0" y="0"/>
              </a:moveTo>
              <a:lnTo>
                <a:pt x="0" y="2710923"/>
              </a:lnTo>
              <a:lnTo>
                <a:pt x="237808" y="2710923"/>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6CDAF3C-9CB1-6545-A9D8-563A921F95C3}">
      <dsp:nvSpPr>
        <dsp:cNvPr id="0" name=""/>
        <dsp:cNvSpPr/>
      </dsp:nvSpPr>
      <dsp:spPr>
        <a:xfrm>
          <a:off x="3449422" y="3426251"/>
          <a:ext cx="2122014" cy="1296747"/>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t" anchorCtr="0">
          <a:noAutofit/>
        </a:bodyPr>
        <a:lstStyle/>
        <a:p>
          <a:pPr lvl="0" algn="l" defTabSz="755650">
            <a:lnSpc>
              <a:spcPct val="90000"/>
            </a:lnSpc>
            <a:spcBef>
              <a:spcPct val="0"/>
            </a:spcBef>
            <a:spcAft>
              <a:spcPct val="35000"/>
            </a:spcAft>
          </a:pPr>
          <a:r>
            <a:rPr lang="en-US" sz="1700" b="1" kern="1200" dirty="0" smtClean="0"/>
            <a:t>Instruments</a:t>
          </a:r>
          <a:r>
            <a:rPr lang="en-US" sz="1700" kern="1200" dirty="0" smtClean="0"/>
            <a:t>:</a:t>
          </a:r>
          <a:endParaRPr lang="en-US" sz="1700" kern="1200" dirty="0"/>
        </a:p>
        <a:p>
          <a:pPr marL="114300" lvl="1" indent="-114300" algn="l" defTabSz="622300">
            <a:lnSpc>
              <a:spcPct val="90000"/>
            </a:lnSpc>
            <a:spcBef>
              <a:spcPct val="0"/>
            </a:spcBef>
            <a:spcAft>
              <a:spcPct val="15000"/>
            </a:spcAft>
            <a:buChar char="••"/>
          </a:pPr>
          <a:r>
            <a:rPr lang="en-US" sz="1400" kern="1200" dirty="0" smtClean="0"/>
            <a:t>Observations</a:t>
          </a:r>
          <a:endParaRPr lang="en-US" sz="1400" kern="1200" dirty="0"/>
        </a:p>
        <a:p>
          <a:pPr marL="114300" lvl="1" indent="-114300" algn="l" defTabSz="622300">
            <a:lnSpc>
              <a:spcPct val="90000"/>
            </a:lnSpc>
            <a:spcBef>
              <a:spcPct val="0"/>
            </a:spcBef>
            <a:spcAft>
              <a:spcPct val="15000"/>
            </a:spcAft>
            <a:buChar char="••"/>
          </a:pPr>
          <a:r>
            <a:rPr lang="en-US" sz="1400" kern="1200" dirty="0" smtClean="0"/>
            <a:t>Student Questionnaire</a:t>
          </a:r>
          <a:endParaRPr lang="en-US" sz="1400" kern="1200" dirty="0"/>
        </a:p>
        <a:p>
          <a:pPr marL="114300" lvl="1" indent="-114300" algn="l" defTabSz="622300">
            <a:lnSpc>
              <a:spcPct val="90000"/>
            </a:lnSpc>
            <a:spcBef>
              <a:spcPct val="0"/>
            </a:spcBef>
            <a:spcAft>
              <a:spcPct val="15000"/>
            </a:spcAft>
            <a:buChar char="••"/>
          </a:pPr>
          <a:r>
            <a:rPr lang="en-US" sz="1400" kern="1200" dirty="0" smtClean="0"/>
            <a:t>Personal Narratives</a:t>
          </a:r>
          <a:endParaRPr lang="en-US" sz="1400" kern="1200" dirty="0"/>
        </a:p>
      </dsp:txBody>
      <dsp:txXfrm>
        <a:off x="3487402" y="3464231"/>
        <a:ext cx="2046054" cy="1220787"/>
      </dsp:txXfrm>
    </dsp:sp>
    <dsp:sp modelId="{873D93F3-43F4-D840-B1B0-7A15B6C6697B}">
      <dsp:nvSpPr>
        <dsp:cNvPr id="0" name=""/>
        <dsp:cNvSpPr/>
      </dsp:nvSpPr>
      <dsp:spPr>
        <a:xfrm>
          <a:off x="5946414" y="174657"/>
          <a:ext cx="2378086" cy="118904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485" tIns="46990" rIns="70485" bIns="46990" numCol="1" spcCol="1270" anchor="ctr" anchorCtr="0">
          <a:noAutofit/>
        </a:bodyPr>
        <a:lstStyle/>
        <a:p>
          <a:pPr lvl="0" algn="ctr" defTabSz="1644650">
            <a:lnSpc>
              <a:spcPct val="90000"/>
            </a:lnSpc>
            <a:spcBef>
              <a:spcPct val="0"/>
            </a:spcBef>
            <a:spcAft>
              <a:spcPct val="35000"/>
            </a:spcAft>
          </a:pPr>
          <a:r>
            <a:rPr kumimoji="1" lang="en-US" altLang="ja-JP" sz="3700" kern="1200" dirty="0" smtClean="0"/>
            <a:t>During Instruction</a:t>
          </a:r>
          <a:endParaRPr kumimoji="1" lang="ja-JP" altLang="en-US" sz="3700" kern="1200" dirty="0"/>
        </a:p>
      </dsp:txBody>
      <dsp:txXfrm>
        <a:off x="5981240" y="209483"/>
        <a:ext cx="2308434" cy="1119391"/>
      </dsp:txXfrm>
    </dsp:sp>
    <dsp:sp modelId="{DB5DD4AE-7FD4-294C-91C6-C5B0A416CB54}">
      <dsp:nvSpPr>
        <dsp:cNvPr id="0" name=""/>
        <dsp:cNvSpPr/>
      </dsp:nvSpPr>
      <dsp:spPr>
        <a:xfrm>
          <a:off x="6184222" y="1363701"/>
          <a:ext cx="237808" cy="1495691"/>
        </a:xfrm>
        <a:custGeom>
          <a:avLst/>
          <a:gdLst/>
          <a:ahLst/>
          <a:cxnLst/>
          <a:rect l="0" t="0" r="0" b="0"/>
          <a:pathLst>
            <a:path>
              <a:moveTo>
                <a:pt x="0" y="0"/>
              </a:moveTo>
              <a:lnTo>
                <a:pt x="0" y="1495691"/>
              </a:lnTo>
              <a:lnTo>
                <a:pt x="237808" y="1495691"/>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C286BE6-8E9F-7B4F-A1D5-EDCAE06730CE}">
      <dsp:nvSpPr>
        <dsp:cNvPr id="0" name=""/>
        <dsp:cNvSpPr/>
      </dsp:nvSpPr>
      <dsp:spPr>
        <a:xfrm>
          <a:off x="6422031" y="1660962"/>
          <a:ext cx="2415831" cy="239686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t" anchorCtr="0">
          <a:noAutofit/>
        </a:bodyPr>
        <a:lstStyle/>
        <a:p>
          <a:pPr lvl="0" algn="l" defTabSz="711200">
            <a:lnSpc>
              <a:spcPct val="90000"/>
            </a:lnSpc>
            <a:spcBef>
              <a:spcPct val="0"/>
            </a:spcBef>
            <a:spcAft>
              <a:spcPct val="35000"/>
            </a:spcAft>
          </a:pPr>
          <a:r>
            <a:rPr lang="en-US" sz="1600" b="1" kern="1200" dirty="0" smtClean="0"/>
            <a:t>Formative Student Evaluation:</a:t>
          </a:r>
          <a:endParaRPr kumimoji="1" lang="ja-JP" altLang="en-US" sz="1600" b="1" kern="1200" dirty="0"/>
        </a:p>
        <a:p>
          <a:pPr marL="114300" lvl="1" indent="-114300" algn="l" defTabSz="622300">
            <a:lnSpc>
              <a:spcPct val="90000"/>
            </a:lnSpc>
            <a:spcBef>
              <a:spcPct val="0"/>
            </a:spcBef>
            <a:spcAft>
              <a:spcPct val="15000"/>
            </a:spcAft>
            <a:buChar char="••"/>
          </a:pPr>
          <a:r>
            <a:rPr lang="en-US" sz="1400" kern="1200" dirty="0" smtClean="0"/>
            <a:t>Student work</a:t>
          </a:r>
          <a:endParaRPr lang="en-US" sz="1400" kern="1200" dirty="0"/>
        </a:p>
        <a:p>
          <a:pPr marL="114300" lvl="1" indent="-114300" algn="l" defTabSz="622300">
            <a:lnSpc>
              <a:spcPct val="90000"/>
            </a:lnSpc>
            <a:spcBef>
              <a:spcPct val="0"/>
            </a:spcBef>
            <a:spcAft>
              <a:spcPct val="15000"/>
            </a:spcAft>
            <a:buChar char="••"/>
          </a:pPr>
          <a:r>
            <a:rPr lang="en-US" sz="1400" kern="1200" dirty="0" smtClean="0"/>
            <a:t>Student motivation and attitudes</a:t>
          </a:r>
          <a:endParaRPr lang="en-US" sz="1400" kern="1200" dirty="0"/>
        </a:p>
        <a:p>
          <a:pPr marL="114300" lvl="1" indent="-114300" algn="l" defTabSz="622300">
            <a:lnSpc>
              <a:spcPct val="90000"/>
            </a:lnSpc>
            <a:spcBef>
              <a:spcPct val="0"/>
            </a:spcBef>
            <a:spcAft>
              <a:spcPct val="15000"/>
            </a:spcAft>
            <a:buChar char="••"/>
          </a:pPr>
          <a:r>
            <a:rPr lang="en-US" sz="1400" kern="1200" dirty="0" smtClean="0"/>
            <a:t>Situational restraints to student attention </a:t>
          </a:r>
          <a:endParaRPr lang="en-US" sz="1400" kern="1200" dirty="0"/>
        </a:p>
        <a:p>
          <a:pPr marL="114300" lvl="1" indent="-114300" algn="l" defTabSz="622300">
            <a:lnSpc>
              <a:spcPct val="90000"/>
            </a:lnSpc>
            <a:spcBef>
              <a:spcPct val="0"/>
            </a:spcBef>
            <a:spcAft>
              <a:spcPct val="15000"/>
            </a:spcAft>
            <a:buChar char="••"/>
          </a:pPr>
          <a:r>
            <a:rPr lang="en-US" sz="1400" kern="1200" dirty="0" smtClean="0"/>
            <a:t>Interaction with students and teachers and staff</a:t>
          </a:r>
          <a:endParaRPr lang="en-US" sz="1400" kern="1200" dirty="0"/>
        </a:p>
      </dsp:txBody>
      <dsp:txXfrm>
        <a:off x="6492233" y="1731164"/>
        <a:ext cx="2275427" cy="2256457"/>
      </dsp:txXfrm>
    </dsp:sp>
    <dsp:sp modelId="{9B0B04BB-5E8A-8F47-B6C9-406B2A12330C}">
      <dsp:nvSpPr>
        <dsp:cNvPr id="0" name=""/>
        <dsp:cNvSpPr/>
      </dsp:nvSpPr>
      <dsp:spPr>
        <a:xfrm>
          <a:off x="6184222" y="1363701"/>
          <a:ext cx="237808" cy="3413963"/>
        </a:xfrm>
        <a:custGeom>
          <a:avLst/>
          <a:gdLst/>
          <a:ahLst/>
          <a:cxnLst/>
          <a:rect l="0" t="0" r="0" b="0"/>
          <a:pathLst>
            <a:path>
              <a:moveTo>
                <a:pt x="0" y="0"/>
              </a:moveTo>
              <a:lnTo>
                <a:pt x="0" y="3413963"/>
              </a:lnTo>
              <a:lnTo>
                <a:pt x="237808" y="3413963"/>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FF02F16-337A-464B-B6A3-C9A3756E2FAD}">
      <dsp:nvSpPr>
        <dsp:cNvPr id="0" name=""/>
        <dsp:cNvSpPr/>
      </dsp:nvSpPr>
      <dsp:spPr>
        <a:xfrm>
          <a:off x="6422031" y="4355085"/>
          <a:ext cx="2319110" cy="84516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17780" rIns="26670" bIns="17780" numCol="1" spcCol="1270" anchor="t" anchorCtr="0">
          <a:noAutofit/>
        </a:bodyPr>
        <a:lstStyle/>
        <a:p>
          <a:pPr lvl="0" algn="l" defTabSz="755650">
            <a:lnSpc>
              <a:spcPct val="90000"/>
            </a:lnSpc>
            <a:spcBef>
              <a:spcPct val="0"/>
            </a:spcBef>
            <a:spcAft>
              <a:spcPct val="35000"/>
            </a:spcAft>
          </a:pPr>
          <a:r>
            <a:rPr lang="en-US" sz="1700" b="1" kern="1200" dirty="0" smtClean="0"/>
            <a:t>Instruments</a:t>
          </a:r>
          <a:r>
            <a:rPr lang="en-US" sz="1700" kern="1200" dirty="0" smtClean="0"/>
            <a:t>:</a:t>
          </a:r>
          <a:endParaRPr lang="en-US" sz="1700" kern="1200" dirty="0"/>
        </a:p>
        <a:p>
          <a:pPr marL="114300" lvl="1" indent="-114300" algn="l" defTabSz="622300">
            <a:lnSpc>
              <a:spcPct val="90000"/>
            </a:lnSpc>
            <a:spcBef>
              <a:spcPct val="0"/>
            </a:spcBef>
            <a:spcAft>
              <a:spcPct val="15000"/>
            </a:spcAft>
            <a:buChar char="••"/>
          </a:pPr>
          <a:r>
            <a:rPr lang="en-US" sz="1400" kern="1200" dirty="0" smtClean="0"/>
            <a:t>Observations</a:t>
          </a:r>
          <a:endParaRPr lang="en-US" sz="1400" kern="1200" dirty="0"/>
        </a:p>
      </dsp:txBody>
      <dsp:txXfrm>
        <a:off x="6446785" y="4379839"/>
        <a:ext cx="2269602" cy="7956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6E563-BAAA-9748-88EC-AB4890808ADB}">
      <dsp:nvSpPr>
        <dsp:cNvPr id="0" name=""/>
        <dsp:cNvSpPr/>
      </dsp:nvSpPr>
      <dsp:spPr>
        <a:xfrm>
          <a:off x="0" y="0"/>
          <a:ext cx="8403020" cy="2271099"/>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B9636DB-C8E7-0A46-9A21-EBB3E3278C70}">
      <dsp:nvSpPr>
        <dsp:cNvPr id="0" name=""/>
        <dsp:cNvSpPr/>
      </dsp:nvSpPr>
      <dsp:spPr>
        <a:xfrm>
          <a:off x="253054" y="302813"/>
          <a:ext cx="3760433" cy="166547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5000" b="-3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C71AF01-5F1A-454A-AA36-3FF389C59207}">
      <dsp:nvSpPr>
        <dsp:cNvPr id="0" name=""/>
        <dsp:cNvSpPr/>
      </dsp:nvSpPr>
      <dsp:spPr>
        <a:xfrm rot="10800000">
          <a:off x="253054" y="2271099"/>
          <a:ext cx="3760433" cy="2775787"/>
        </a:xfrm>
        <a:prstGeom prst="round2SameRect">
          <a:avLst>
            <a:gd name="adj1" fmla="val 10500"/>
            <a:gd name="adj2" fmla="val 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a:lnSpc>
              <a:spcPct val="90000"/>
            </a:lnSpc>
            <a:spcBef>
              <a:spcPct val="0"/>
            </a:spcBef>
            <a:spcAft>
              <a:spcPct val="35000"/>
            </a:spcAft>
          </a:pPr>
          <a:r>
            <a:rPr kumimoji="1" lang="en-US" altLang="ja-JP" sz="3500" kern="1200" dirty="0" smtClean="0"/>
            <a:t>Center/Shelter</a:t>
          </a:r>
          <a:endParaRPr kumimoji="1" lang="ja-JP" altLang="en-US" sz="3500" kern="1200" dirty="0"/>
        </a:p>
      </dsp:txBody>
      <dsp:txXfrm rot="10800000">
        <a:off x="338419" y="2271099"/>
        <a:ext cx="3589703" cy="2690422"/>
      </dsp:txXfrm>
    </dsp:sp>
    <dsp:sp modelId="{A159D2E9-DE2C-4B4C-B9BA-F131E64494A6}">
      <dsp:nvSpPr>
        <dsp:cNvPr id="0" name=""/>
        <dsp:cNvSpPr/>
      </dsp:nvSpPr>
      <dsp:spPr>
        <a:xfrm>
          <a:off x="4389531" y="302813"/>
          <a:ext cx="3760433" cy="166547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5000" b="-3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5193A46-6ABE-F342-B97E-B904CC2F4AA9}">
      <dsp:nvSpPr>
        <dsp:cNvPr id="0" name=""/>
        <dsp:cNvSpPr/>
      </dsp:nvSpPr>
      <dsp:spPr>
        <a:xfrm rot="10800000">
          <a:off x="4389531" y="2271099"/>
          <a:ext cx="3760433" cy="2775787"/>
        </a:xfrm>
        <a:prstGeom prst="round2SameRect">
          <a:avLst>
            <a:gd name="adj1" fmla="val 10500"/>
            <a:gd name="adj2" fmla="val 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a:lnSpc>
              <a:spcPct val="90000"/>
            </a:lnSpc>
            <a:spcBef>
              <a:spcPct val="0"/>
            </a:spcBef>
            <a:spcAft>
              <a:spcPct val="35000"/>
            </a:spcAft>
          </a:pPr>
          <a:r>
            <a:rPr kumimoji="1" lang="en-US" altLang="ja-JP" sz="3500" kern="1200" dirty="0" smtClean="0"/>
            <a:t>Classroom</a:t>
          </a:r>
          <a:endParaRPr kumimoji="1" lang="ja-JP" altLang="en-US" sz="3500" kern="1200" dirty="0"/>
        </a:p>
      </dsp:txBody>
      <dsp:txXfrm rot="10800000">
        <a:off x="4474896" y="2271099"/>
        <a:ext cx="3589703" cy="26904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6E563-BAAA-9748-88EC-AB4890808ADB}">
      <dsp:nvSpPr>
        <dsp:cNvPr id="0" name=""/>
        <dsp:cNvSpPr/>
      </dsp:nvSpPr>
      <dsp:spPr>
        <a:xfrm>
          <a:off x="0" y="0"/>
          <a:ext cx="8403020" cy="2271099"/>
        </a:xfrm>
        <a:prstGeom prst="roundRect">
          <a:avLst>
            <a:gd name="adj" fmla="val 1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159D2E9-DE2C-4B4C-B9BA-F131E64494A6}">
      <dsp:nvSpPr>
        <dsp:cNvPr id="0" name=""/>
        <dsp:cNvSpPr/>
      </dsp:nvSpPr>
      <dsp:spPr>
        <a:xfrm>
          <a:off x="253054" y="302813"/>
          <a:ext cx="3760433" cy="166547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5000" b="-3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5193A46-6ABE-F342-B97E-B904CC2F4AA9}">
      <dsp:nvSpPr>
        <dsp:cNvPr id="0" name=""/>
        <dsp:cNvSpPr/>
      </dsp:nvSpPr>
      <dsp:spPr>
        <a:xfrm rot="10800000">
          <a:off x="253054" y="2271099"/>
          <a:ext cx="3760433" cy="2775787"/>
        </a:xfrm>
        <a:prstGeom prst="round2SameRect">
          <a:avLst>
            <a:gd name="adj1" fmla="val 10500"/>
            <a:gd name="adj2" fmla="val 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a:lnSpc>
              <a:spcPct val="90000"/>
            </a:lnSpc>
            <a:spcBef>
              <a:spcPct val="0"/>
            </a:spcBef>
            <a:spcAft>
              <a:spcPct val="35000"/>
            </a:spcAft>
          </a:pPr>
          <a:r>
            <a:rPr kumimoji="1" lang="en-US" altLang="ja-JP" sz="3500" kern="1200" dirty="0" smtClean="0"/>
            <a:t>Volunteers</a:t>
          </a:r>
          <a:endParaRPr kumimoji="1" lang="ja-JP" altLang="en-US" sz="3500" kern="1200" dirty="0"/>
        </a:p>
      </dsp:txBody>
      <dsp:txXfrm rot="10800000">
        <a:off x="338419" y="2271099"/>
        <a:ext cx="3589703" cy="2690422"/>
      </dsp:txXfrm>
    </dsp:sp>
    <dsp:sp modelId="{2CA67E13-4958-1749-999B-A2BC109725FC}">
      <dsp:nvSpPr>
        <dsp:cNvPr id="0" name=""/>
        <dsp:cNvSpPr/>
      </dsp:nvSpPr>
      <dsp:spPr>
        <a:xfrm>
          <a:off x="4389531" y="302813"/>
          <a:ext cx="3760433" cy="166547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1000" b="-101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C4A8DAA-9638-0040-A148-1B761D745433}">
      <dsp:nvSpPr>
        <dsp:cNvPr id="0" name=""/>
        <dsp:cNvSpPr/>
      </dsp:nvSpPr>
      <dsp:spPr>
        <a:xfrm rot="10800000">
          <a:off x="4389531" y="2271099"/>
          <a:ext cx="3760433" cy="2775787"/>
        </a:xfrm>
        <a:prstGeom prst="round2SameRect">
          <a:avLst>
            <a:gd name="adj1" fmla="val 10500"/>
            <a:gd name="adj2" fmla="val 0"/>
          </a:avLst>
        </a:prstGeom>
        <a:gradFill rotWithShape="0">
          <a:gsLst>
            <a:gs pos="0">
              <a:schemeClr val="accent3">
                <a:hueOff val="6984524"/>
                <a:satOff val="58120"/>
                <a:lumOff val="-7059"/>
                <a:alphaOff val="0"/>
                <a:shade val="51000"/>
                <a:satMod val="130000"/>
              </a:schemeClr>
            </a:gs>
            <a:gs pos="80000">
              <a:schemeClr val="accent3">
                <a:hueOff val="6984524"/>
                <a:satOff val="58120"/>
                <a:lumOff val="-7059"/>
                <a:alphaOff val="0"/>
                <a:shade val="93000"/>
                <a:satMod val="130000"/>
              </a:schemeClr>
            </a:gs>
            <a:gs pos="100000">
              <a:schemeClr val="accent3">
                <a:hueOff val="6984524"/>
                <a:satOff val="58120"/>
                <a:lumOff val="-70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8920" tIns="248920" rIns="248920" bIns="248920" numCol="1" spcCol="1270" anchor="t" anchorCtr="0">
          <a:noAutofit/>
        </a:bodyPr>
        <a:lstStyle/>
        <a:p>
          <a:pPr lvl="0" algn="ctr" defTabSz="1555750">
            <a:lnSpc>
              <a:spcPct val="90000"/>
            </a:lnSpc>
            <a:spcBef>
              <a:spcPct val="0"/>
            </a:spcBef>
            <a:spcAft>
              <a:spcPct val="35000"/>
            </a:spcAft>
          </a:pPr>
          <a:r>
            <a:rPr kumimoji="1" lang="en-US" altLang="ja-JP" sz="3500" kern="1200" dirty="0" smtClean="0"/>
            <a:t>Students</a:t>
          </a:r>
          <a:endParaRPr kumimoji="1" lang="ja-JP" altLang="en-US" sz="3500" kern="1200" dirty="0"/>
        </a:p>
      </dsp:txBody>
      <dsp:txXfrm rot="10800000">
        <a:off x="4474896" y="2271099"/>
        <a:ext cx="3589703" cy="26904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2F518-CA5C-2449-BA4C-E253695264DB}">
      <dsp:nvSpPr>
        <dsp:cNvPr id="0" name=""/>
        <dsp:cNvSpPr/>
      </dsp:nvSpPr>
      <dsp:spPr>
        <a:xfrm>
          <a:off x="0" y="46693"/>
          <a:ext cx="8403020" cy="74880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kumimoji="1" lang="en-US" altLang="ja-JP" sz="2600" kern="1200" dirty="0" smtClean="0"/>
            <a:t>Observations</a:t>
          </a:r>
          <a:endParaRPr kumimoji="1" lang="ja-JP" altLang="en-US" sz="2600" kern="1200" dirty="0"/>
        </a:p>
      </dsp:txBody>
      <dsp:txXfrm>
        <a:off x="0" y="46693"/>
        <a:ext cx="8403020" cy="748800"/>
      </dsp:txXfrm>
    </dsp:sp>
    <dsp:sp modelId="{F9BC92B0-895D-AA43-AF20-0B4784F63A2F}">
      <dsp:nvSpPr>
        <dsp:cNvPr id="0" name=""/>
        <dsp:cNvSpPr/>
      </dsp:nvSpPr>
      <dsp:spPr>
        <a:xfrm>
          <a:off x="0" y="795493"/>
          <a:ext cx="8403020" cy="192699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kumimoji="1" lang="en-US" altLang="ja-JP" sz="2600" kern="1200" dirty="0" smtClean="0"/>
            <a:t>Lower literacy skills in four clients (later reduced to one)</a:t>
          </a:r>
          <a:endParaRPr kumimoji="1" lang="ja-JP" altLang="en-US" sz="2600" kern="1200" dirty="0"/>
        </a:p>
        <a:p>
          <a:pPr marL="228600" lvl="1" indent="-228600" algn="l" defTabSz="1155700">
            <a:lnSpc>
              <a:spcPct val="90000"/>
            </a:lnSpc>
            <a:spcBef>
              <a:spcPct val="0"/>
            </a:spcBef>
            <a:spcAft>
              <a:spcPct val="15000"/>
            </a:spcAft>
            <a:buChar char="••"/>
          </a:pPr>
          <a:r>
            <a:rPr kumimoji="1" lang="en-US" altLang="ja-JP" sz="2600" kern="1200" dirty="0" smtClean="0"/>
            <a:t>Some students better at writing than producing</a:t>
          </a:r>
          <a:endParaRPr kumimoji="1" lang="ja-JP" altLang="en-US" sz="2600" kern="1200" dirty="0"/>
        </a:p>
        <a:p>
          <a:pPr marL="228600" lvl="1" indent="-228600" algn="l" defTabSz="1155700">
            <a:lnSpc>
              <a:spcPct val="90000"/>
            </a:lnSpc>
            <a:spcBef>
              <a:spcPct val="0"/>
            </a:spcBef>
            <a:spcAft>
              <a:spcPct val="15000"/>
            </a:spcAft>
            <a:buChar char="••"/>
          </a:pPr>
          <a:r>
            <a:rPr kumimoji="1" lang="en-US" altLang="ja-JP" sz="2600" kern="1200" dirty="0" smtClean="0"/>
            <a:t>Students requested further assistance in spelling and vocabulary</a:t>
          </a:r>
          <a:endParaRPr kumimoji="1" lang="ja-JP" altLang="en-US" sz="2600" kern="1200" dirty="0"/>
        </a:p>
      </dsp:txBody>
      <dsp:txXfrm>
        <a:off x="0" y="795493"/>
        <a:ext cx="8403020" cy="19269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F46B6-A5A4-2E42-B4C2-1BA03ED32B82}">
      <dsp:nvSpPr>
        <dsp:cNvPr id="0" name=""/>
        <dsp:cNvSpPr/>
      </dsp:nvSpPr>
      <dsp:spPr>
        <a:xfrm>
          <a:off x="0" y="134580"/>
          <a:ext cx="8403020" cy="741031"/>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80000"/>
            </a:lnSpc>
            <a:spcBef>
              <a:spcPct val="0"/>
            </a:spcBef>
            <a:spcAft>
              <a:spcPct val="35000"/>
            </a:spcAft>
          </a:pPr>
          <a:r>
            <a:rPr kumimoji="1" lang="en-US" altLang="ja-JP" sz="2500" kern="1200" dirty="0" smtClean="0"/>
            <a:t>Questionnaires</a:t>
          </a:r>
          <a:endParaRPr kumimoji="1" lang="ja-JP" altLang="en-US" sz="2500" kern="1200" dirty="0"/>
        </a:p>
      </dsp:txBody>
      <dsp:txXfrm>
        <a:off x="0" y="134580"/>
        <a:ext cx="8403020" cy="741031"/>
      </dsp:txXfrm>
    </dsp:sp>
    <dsp:sp modelId="{C9D15412-9FA5-1D4B-8B71-3B7297E54A68}">
      <dsp:nvSpPr>
        <dsp:cNvPr id="0" name=""/>
        <dsp:cNvSpPr/>
      </dsp:nvSpPr>
      <dsp:spPr>
        <a:xfrm>
          <a:off x="0" y="865095"/>
          <a:ext cx="8403020" cy="2032157"/>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3350" tIns="133350" rIns="177800" bIns="200025" numCol="1" spcCol="1270" anchor="t" anchorCtr="0">
          <a:noAutofit/>
        </a:bodyPr>
        <a:lstStyle/>
        <a:p>
          <a:pPr marL="179388" lvl="1" indent="-179388" algn="l" defTabSz="844550">
            <a:lnSpc>
              <a:spcPct val="90000"/>
            </a:lnSpc>
            <a:spcBef>
              <a:spcPct val="0"/>
            </a:spcBef>
            <a:spcAft>
              <a:spcPct val="15000"/>
            </a:spcAft>
            <a:buChar char="••"/>
          </a:pPr>
          <a:r>
            <a:rPr kumimoji="1" lang="en-US" altLang="ja-JP" sz="2500" kern="1200" dirty="0" smtClean="0"/>
            <a:t>Students want to learn English to communicate better with doctors, case managers, etc.</a:t>
          </a:r>
          <a:endParaRPr kumimoji="1" lang="ja-JP" altLang="en-US" sz="2500" kern="1200" dirty="0"/>
        </a:p>
        <a:p>
          <a:pPr marL="179388" lvl="1" indent="-179388" algn="l" defTabSz="844550">
            <a:lnSpc>
              <a:spcPct val="90000"/>
            </a:lnSpc>
            <a:spcBef>
              <a:spcPct val="0"/>
            </a:spcBef>
            <a:spcAft>
              <a:spcPct val="15000"/>
            </a:spcAft>
            <a:buChar char="••"/>
          </a:pPr>
          <a:r>
            <a:rPr kumimoji="1" lang="en-US" altLang="ja-JP" sz="2500" kern="1200" dirty="0" smtClean="0"/>
            <a:t>Students want to live in Hawaii for better economic standing</a:t>
          </a:r>
          <a:endParaRPr kumimoji="1" lang="ja-JP" altLang="en-US" sz="2500" kern="1200" dirty="0"/>
        </a:p>
        <a:p>
          <a:pPr marL="179388" lvl="1" indent="-179388" algn="l" defTabSz="844550">
            <a:lnSpc>
              <a:spcPct val="90000"/>
            </a:lnSpc>
            <a:spcBef>
              <a:spcPct val="0"/>
            </a:spcBef>
            <a:spcAft>
              <a:spcPct val="15000"/>
            </a:spcAft>
            <a:buChar char="••"/>
          </a:pPr>
          <a:r>
            <a:rPr kumimoji="1" lang="en-US" altLang="ja-JP" sz="2500" kern="1200" dirty="0" smtClean="0"/>
            <a:t>Students plan on staying in Hawaii indefinitely</a:t>
          </a:r>
          <a:endParaRPr kumimoji="1" lang="ja-JP" altLang="en-US" sz="2500" kern="1200" dirty="0"/>
        </a:p>
      </dsp:txBody>
      <dsp:txXfrm>
        <a:off x="0" y="865095"/>
        <a:ext cx="8403020" cy="20321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7A976-586F-304F-AC03-D974CAE6FB93}">
      <dsp:nvSpPr>
        <dsp:cNvPr id="0" name=""/>
        <dsp:cNvSpPr/>
      </dsp:nvSpPr>
      <dsp:spPr>
        <a:xfrm>
          <a:off x="0" y="32147"/>
          <a:ext cx="8403020" cy="6336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171450" lvl="0" indent="0" algn="ctr" defTabSz="844550">
            <a:lnSpc>
              <a:spcPct val="90000"/>
            </a:lnSpc>
            <a:spcBef>
              <a:spcPct val="0"/>
            </a:spcBef>
            <a:spcAft>
              <a:spcPct val="15000"/>
            </a:spcAft>
            <a:buNone/>
          </a:pPr>
          <a:r>
            <a:rPr kumimoji="1" lang="en-US" altLang="ja-JP" sz="2800" kern="1200" dirty="0" smtClean="0"/>
            <a:t>Narratives</a:t>
          </a:r>
          <a:endParaRPr kumimoji="1" lang="ja-JP" altLang="en-US" sz="2800" kern="1200" dirty="0"/>
        </a:p>
      </dsp:txBody>
      <dsp:txXfrm>
        <a:off x="0" y="32147"/>
        <a:ext cx="8403020" cy="633600"/>
      </dsp:txXfrm>
    </dsp:sp>
    <dsp:sp modelId="{F7910E96-3427-794F-89DE-ADEEE456FF92}">
      <dsp:nvSpPr>
        <dsp:cNvPr id="0" name=""/>
        <dsp:cNvSpPr/>
      </dsp:nvSpPr>
      <dsp:spPr>
        <a:xfrm>
          <a:off x="0" y="665747"/>
          <a:ext cx="8403020" cy="458963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kumimoji="1" lang="en-US" altLang="ja-JP" sz="2200" kern="1200" dirty="0" smtClean="0"/>
            <a:t>Reasons for learning English</a:t>
          </a:r>
          <a:endParaRPr kumimoji="1" lang="ja-JP" altLang="en-US" sz="2200" kern="1200" dirty="0"/>
        </a:p>
        <a:p>
          <a:pPr marL="457200" lvl="2" indent="-228600" algn="l" defTabSz="977900">
            <a:lnSpc>
              <a:spcPct val="90000"/>
            </a:lnSpc>
            <a:spcBef>
              <a:spcPct val="0"/>
            </a:spcBef>
            <a:spcAft>
              <a:spcPct val="15000"/>
            </a:spcAft>
            <a:buChar char="••"/>
          </a:pPr>
          <a:r>
            <a:rPr kumimoji="1" lang="en-US" altLang="ja-JP" sz="2200" kern="1200" dirty="0" smtClean="0"/>
            <a:t>To get a job</a:t>
          </a:r>
          <a:endParaRPr kumimoji="1" lang="ja-JP" altLang="en-US" sz="2200" kern="1200" dirty="0"/>
        </a:p>
        <a:p>
          <a:pPr marL="457200" lvl="2" indent="-228600" algn="l" defTabSz="977900">
            <a:lnSpc>
              <a:spcPct val="90000"/>
            </a:lnSpc>
            <a:spcBef>
              <a:spcPct val="0"/>
            </a:spcBef>
            <a:spcAft>
              <a:spcPct val="15000"/>
            </a:spcAft>
            <a:buChar char="••"/>
          </a:pPr>
          <a:r>
            <a:rPr kumimoji="1" lang="en-US" altLang="ja-JP" sz="2200" kern="1200" dirty="0" smtClean="0"/>
            <a:t>To find housing</a:t>
          </a:r>
          <a:endParaRPr kumimoji="1" lang="ja-JP" altLang="en-US" sz="2200" kern="1200" dirty="0"/>
        </a:p>
        <a:p>
          <a:pPr marL="457200" lvl="2" indent="-228600" algn="l" defTabSz="977900">
            <a:lnSpc>
              <a:spcPct val="90000"/>
            </a:lnSpc>
            <a:spcBef>
              <a:spcPct val="0"/>
            </a:spcBef>
            <a:spcAft>
              <a:spcPct val="15000"/>
            </a:spcAft>
            <a:buChar char="••"/>
          </a:pPr>
          <a:r>
            <a:rPr kumimoji="1" lang="en-US" altLang="ja-JP" sz="2200" kern="1200" dirty="0" smtClean="0"/>
            <a:t>To speak without </a:t>
          </a:r>
          <a:r>
            <a:rPr kumimoji="1" lang="en-US" altLang="ja-JP" sz="2200" kern="1200" dirty="0" smtClean="0"/>
            <a:t>interpreters</a:t>
          </a:r>
          <a:endParaRPr kumimoji="1" lang="ja-JP" altLang="en-US" sz="2200" kern="1200" dirty="0"/>
        </a:p>
        <a:p>
          <a:pPr marL="228600" lvl="1" indent="-228600" algn="l" defTabSz="977900">
            <a:lnSpc>
              <a:spcPct val="90000"/>
            </a:lnSpc>
            <a:spcBef>
              <a:spcPct val="0"/>
            </a:spcBef>
            <a:spcAft>
              <a:spcPct val="15000"/>
            </a:spcAft>
            <a:buChar char="••"/>
          </a:pPr>
          <a:r>
            <a:rPr kumimoji="1" lang="en-US" altLang="ja-JP" sz="2200" kern="1200" dirty="0" smtClean="0"/>
            <a:t>Problems faced not fully understanding English</a:t>
          </a:r>
          <a:endParaRPr kumimoji="1" lang="ja-JP" altLang="en-US" sz="2200" kern="1200" dirty="0"/>
        </a:p>
        <a:p>
          <a:pPr marL="457200" lvl="2" indent="-228600" algn="l" defTabSz="977900">
            <a:lnSpc>
              <a:spcPct val="90000"/>
            </a:lnSpc>
            <a:spcBef>
              <a:spcPct val="0"/>
            </a:spcBef>
            <a:spcAft>
              <a:spcPct val="15000"/>
            </a:spcAft>
            <a:buChar char="••"/>
          </a:pPr>
          <a:r>
            <a:rPr kumimoji="1" lang="en-US" altLang="ja-JP" sz="2200" kern="1200" dirty="0" smtClean="0"/>
            <a:t>At the store</a:t>
          </a:r>
          <a:endParaRPr kumimoji="1" lang="ja-JP" altLang="en-US" sz="2200" kern="1200" dirty="0"/>
        </a:p>
        <a:p>
          <a:pPr marL="457200" lvl="2" indent="-228600" algn="l" defTabSz="977900">
            <a:lnSpc>
              <a:spcPct val="90000"/>
            </a:lnSpc>
            <a:spcBef>
              <a:spcPct val="0"/>
            </a:spcBef>
            <a:spcAft>
              <a:spcPct val="15000"/>
            </a:spcAft>
            <a:buChar char="••"/>
          </a:pPr>
          <a:r>
            <a:rPr kumimoji="1" lang="en-US" altLang="ja-JP" sz="2200" kern="1200" dirty="0" smtClean="0"/>
            <a:t>At a job interview</a:t>
          </a:r>
          <a:endParaRPr kumimoji="1" lang="ja-JP" altLang="en-US" sz="2200" kern="1200" dirty="0"/>
        </a:p>
        <a:p>
          <a:pPr marL="457200" lvl="2" indent="-228600" algn="l" defTabSz="977900">
            <a:lnSpc>
              <a:spcPct val="90000"/>
            </a:lnSpc>
            <a:spcBef>
              <a:spcPct val="0"/>
            </a:spcBef>
            <a:spcAft>
              <a:spcPct val="15000"/>
            </a:spcAft>
            <a:buChar char="••"/>
          </a:pPr>
          <a:r>
            <a:rPr kumimoji="1" lang="en-US" altLang="ja-JP" sz="2200" kern="1200" dirty="0" smtClean="0"/>
            <a:t>At doctor’s office</a:t>
          </a:r>
          <a:endParaRPr kumimoji="1" lang="ja-JP" altLang="en-US" sz="2200" kern="1200" dirty="0"/>
        </a:p>
        <a:p>
          <a:pPr marL="457200" lvl="2" indent="-228600" algn="l" defTabSz="977900">
            <a:lnSpc>
              <a:spcPct val="90000"/>
            </a:lnSpc>
            <a:spcBef>
              <a:spcPct val="0"/>
            </a:spcBef>
            <a:spcAft>
              <a:spcPct val="15000"/>
            </a:spcAft>
            <a:buChar char="••"/>
          </a:pPr>
          <a:r>
            <a:rPr kumimoji="1" lang="en-US" altLang="ja-JP" sz="2200" kern="1200" dirty="0" smtClean="0"/>
            <a:t>With Case workers and </a:t>
          </a:r>
          <a:r>
            <a:rPr kumimoji="1" lang="en-US" altLang="ja-JP" sz="2200" kern="1200" dirty="0" err="1" smtClean="0"/>
            <a:t>counsellors</a:t>
          </a:r>
          <a:endParaRPr kumimoji="1" lang="ja-JP" altLang="en-US" sz="2200" kern="1200" dirty="0"/>
        </a:p>
        <a:p>
          <a:pPr marL="228600" lvl="1" indent="-228600" algn="l" defTabSz="977900">
            <a:lnSpc>
              <a:spcPct val="90000"/>
            </a:lnSpc>
            <a:spcBef>
              <a:spcPct val="0"/>
            </a:spcBef>
            <a:spcAft>
              <a:spcPct val="15000"/>
            </a:spcAft>
            <a:buChar char="••"/>
          </a:pPr>
          <a:r>
            <a:rPr kumimoji="1" lang="en-US" altLang="ja-JP" sz="2200" kern="1200" dirty="0" smtClean="0"/>
            <a:t>Motivation to learn English</a:t>
          </a:r>
          <a:endParaRPr kumimoji="1" lang="ja-JP" altLang="en-US" sz="2200" kern="1200" dirty="0"/>
        </a:p>
        <a:p>
          <a:pPr marL="457200" lvl="2" indent="-228600" algn="l" defTabSz="977900">
            <a:lnSpc>
              <a:spcPct val="90000"/>
            </a:lnSpc>
            <a:spcBef>
              <a:spcPct val="0"/>
            </a:spcBef>
            <a:spcAft>
              <a:spcPct val="15000"/>
            </a:spcAft>
            <a:buChar char="••"/>
          </a:pPr>
          <a:r>
            <a:rPr kumimoji="1" lang="en-US" altLang="ja-JP" sz="2200" kern="1200" dirty="0" smtClean="0"/>
            <a:t>Intrinsic motivation (for their own benefit)</a:t>
          </a:r>
          <a:endParaRPr kumimoji="1" lang="ja-JP" altLang="en-US" sz="2200" kern="1200" dirty="0"/>
        </a:p>
        <a:p>
          <a:pPr marL="457200" lvl="2" indent="-228600" algn="l" defTabSz="977900">
            <a:lnSpc>
              <a:spcPct val="90000"/>
            </a:lnSpc>
            <a:spcBef>
              <a:spcPct val="0"/>
            </a:spcBef>
            <a:spcAft>
              <a:spcPct val="15000"/>
            </a:spcAft>
            <a:buChar char="••"/>
          </a:pPr>
          <a:r>
            <a:rPr kumimoji="1" lang="en-US" altLang="ja-JP" sz="2200" kern="1200" dirty="0" smtClean="0"/>
            <a:t>They showed appreciation towards teachers</a:t>
          </a:r>
          <a:endParaRPr kumimoji="1" lang="ja-JP" altLang="en-US" sz="2200" kern="1200" dirty="0"/>
        </a:p>
      </dsp:txBody>
      <dsp:txXfrm>
        <a:off x="0" y="665747"/>
        <a:ext cx="8403020" cy="4589639"/>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3">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4">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597E8D-AC37-A047-B9B3-FDC9BC00A71B}" type="datetimeFigureOut">
              <a:rPr kumimoji="1" lang="ja-JP" altLang="en-US" smtClean="0"/>
              <a:pPr/>
              <a:t>11/12/12</a:t>
            </a:fld>
            <a:endParaRPr kumimoji="1" lang="ja-JP"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3BA78-FCB3-F347-9F39-E90CB4025428}" type="slidenum">
              <a:rPr kumimoji="1" lang="ja-JP" altLang="en-US" smtClean="0"/>
              <a:pPr/>
              <a:t>‹#›</a:t>
            </a:fld>
            <a:endParaRPr kumimoji="1" lang="ja-JP" altLang="en-US"/>
          </a:p>
        </p:txBody>
      </p:sp>
    </p:spTree>
    <p:extLst>
      <p:ext uri="{BB962C8B-B14F-4D97-AF65-F5344CB8AC3E}">
        <p14:creationId xmlns:p14="http://schemas.microsoft.com/office/powerpoint/2010/main" val="84888061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sz="1200" dirty="0" smtClean="0"/>
              <a:t>In 2009, the foreign-born population represented 17.3 percent of Hawaii’s total, of which 6.3 percent are migrants having arrived in Hawaii during the last three decades (Migrant Policy Institute, 2009). </a:t>
            </a:r>
            <a:br>
              <a:rPr lang="en-US" altLang="ja-JP" sz="1200" dirty="0" smtClean="0"/>
            </a:br>
            <a:r>
              <a:rPr lang="en-US" altLang="ja-JP" sz="1200" dirty="0" smtClean="0"/>
              <a:t/>
            </a:r>
            <a:br>
              <a:rPr lang="en-US" altLang="ja-JP" sz="1200" dirty="0" smtClean="0"/>
            </a:br>
            <a:r>
              <a:rPr lang="en-US" altLang="ja-JP" sz="1200" dirty="0" smtClean="0"/>
              <a:t>The three main reasons for migration are improved health care, education, and employment opportunities; however, after arrival there is often the inability to find work, the most prevalent reason being English language challenges. </a:t>
            </a:r>
            <a:br>
              <a:rPr lang="en-US" altLang="ja-JP" sz="1200" dirty="0" smtClean="0"/>
            </a:br>
            <a:r>
              <a:rPr lang="en-US" altLang="ja-JP" sz="1200" dirty="0" smtClean="0"/>
              <a:t/>
            </a:r>
            <a:br>
              <a:rPr lang="en-US" altLang="ja-JP" sz="1200" dirty="0" smtClean="0"/>
            </a:br>
            <a:r>
              <a:rPr lang="en-US" altLang="ja-JP" sz="1800" b="1" dirty="0" smtClean="0"/>
              <a:t>As a result, there is a high</a:t>
            </a:r>
            <a:r>
              <a:rPr lang="en-US" altLang="ja-JP" sz="1800" b="1" baseline="0" dirty="0" smtClean="0"/>
              <a:t> number of </a:t>
            </a:r>
            <a:r>
              <a:rPr lang="en-US" altLang="ja-JP" sz="1800" b="1" dirty="0" smtClean="0"/>
              <a:t>migrants in Honolulu’s homeless shelters in need of language education focused on ESP.</a:t>
            </a:r>
            <a:endParaRPr kumimoji="1" lang="ja-JP" altLang="en-US" sz="1800" b="1"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2</a:t>
            </a:fld>
            <a:endParaRPr kumimoji="1" lang="ja-JP" altLang="en-US"/>
          </a:p>
        </p:txBody>
      </p:sp>
    </p:spTree>
    <p:extLst>
      <p:ext uri="{BB962C8B-B14F-4D97-AF65-F5344CB8AC3E}">
        <p14:creationId xmlns:p14="http://schemas.microsoft.com/office/powerpoint/2010/main" val="322161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This immigrant situation was heightened in 1986 by the creation of the Compact of Free Association (COFA). Under this agreement, residents of the Federated States of Micronesia (FSM) – composed of Chuuk, </a:t>
            </a:r>
            <a:r>
              <a:rPr kumimoji="1" lang="en-US" altLang="ja-JP" sz="1200" kern="1200" dirty="0" err="1" smtClean="0">
                <a:solidFill>
                  <a:schemeClr val="tx1"/>
                </a:solidFill>
                <a:effectLst/>
                <a:latin typeface="+mn-lt"/>
                <a:ea typeface="+mn-ea"/>
                <a:cs typeface="+mn-cs"/>
              </a:rPr>
              <a:t>Kosrae</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Pohnpei</a:t>
            </a:r>
            <a:r>
              <a:rPr kumimoji="1" lang="en-US" altLang="ja-JP" sz="1200" kern="1200" dirty="0" smtClean="0">
                <a:solidFill>
                  <a:schemeClr val="tx1"/>
                </a:solidFill>
                <a:effectLst/>
                <a:latin typeface="+mn-lt"/>
                <a:ea typeface="+mn-ea"/>
                <a:cs typeface="+mn-cs"/>
              </a:rPr>
              <a:t> and Yap – and the Republic of the Marshall Islands (RMI) (among other Pacific Island nations) became eligible to enter the United States, its territories, and commonwealths without a visa or time limit (</a:t>
            </a:r>
            <a:r>
              <a:rPr kumimoji="1" lang="en-US" altLang="ja-JP" sz="1200" kern="1200" dirty="0" err="1" smtClean="0">
                <a:solidFill>
                  <a:schemeClr val="tx1"/>
                </a:solidFill>
                <a:effectLst/>
                <a:latin typeface="+mn-lt"/>
                <a:ea typeface="+mn-ea"/>
                <a:cs typeface="+mn-cs"/>
              </a:rPr>
              <a:t>Grieco</a:t>
            </a:r>
            <a:r>
              <a:rPr kumimoji="1" lang="en-US" altLang="ja-JP" sz="1200" kern="1200" dirty="0" smtClean="0">
                <a:solidFill>
                  <a:schemeClr val="tx1"/>
                </a:solidFill>
                <a:effectLst/>
                <a:latin typeface="+mn-lt"/>
                <a:ea typeface="+mn-ea"/>
                <a:cs typeface="+mn-cs"/>
              </a:rPr>
              <a:t>, 2003); in fact, individuals from the FSM are the fastest-growing community of Micronesians in Hawaii (U.S. Census Bureau, 2010).</a:t>
            </a:r>
          </a:p>
          <a:p>
            <a:r>
              <a:rPr kumimoji="1" lang="en-US" altLang="ja-JP" sz="1200" kern="1200" dirty="0" smtClean="0">
                <a:solidFill>
                  <a:schemeClr val="tx1"/>
                </a:solidFill>
                <a:effectLst/>
                <a:latin typeface="+mn-lt"/>
                <a:ea typeface="+mn-ea"/>
                <a:cs typeface="+mn-cs"/>
              </a:rPr>
              <a:t>While the Compact provided the FSM with economic development aid and provisions for increased health care, they were poorly funded, in particular with health and education, leaving the FSM and RMI lacking self-sufficiency; more specifically, this is partly because “strategies and resources to develop local leadership and management capacities were not included in the settlements” (</a:t>
            </a:r>
            <a:r>
              <a:rPr kumimoji="1" lang="en-US" altLang="ja-JP" sz="1200" kern="1200" dirty="0" err="1" smtClean="0">
                <a:solidFill>
                  <a:schemeClr val="tx1"/>
                </a:solidFill>
                <a:effectLst/>
                <a:latin typeface="+mn-lt"/>
                <a:ea typeface="+mn-ea"/>
                <a:cs typeface="+mn-cs"/>
              </a:rPr>
              <a:t>Pobutsky</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Buenconsejo-Lum</a:t>
            </a:r>
            <a:r>
              <a:rPr kumimoji="1" lang="en-US" altLang="ja-JP" sz="1200" kern="1200" dirty="0" smtClean="0">
                <a:solidFill>
                  <a:schemeClr val="tx1"/>
                </a:solidFill>
                <a:effectLst/>
                <a:latin typeface="+mn-lt"/>
                <a:ea typeface="+mn-ea"/>
                <a:cs typeface="+mn-cs"/>
              </a:rPr>
              <a:t>, Chow, </a:t>
            </a:r>
            <a:r>
              <a:rPr kumimoji="1" lang="en-US" altLang="ja-JP" sz="1200" kern="1200" dirty="0" err="1" smtClean="0">
                <a:solidFill>
                  <a:schemeClr val="tx1"/>
                </a:solidFill>
                <a:effectLst/>
                <a:latin typeface="+mn-lt"/>
                <a:ea typeface="+mn-ea"/>
                <a:cs typeface="+mn-cs"/>
              </a:rPr>
              <a:t>Palafox</a:t>
            </a:r>
            <a:r>
              <a:rPr kumimoji="1" lang="en-US" altLang="ja-JP" sz="1200" kern="1200" dirty="0" smtClean="0">
                <a:solidFill>
                  <a:schemeClr val="tx1"/>
                </a:solidFill>
                <a:effectLst/>
                <a:latin typeface="+mn-lt"/>
                <a:ea typeface="+mn-ea"/>
                <a:cs typeface="+mn-cs"/>
              </a:rPr>
              <a:t>, &amp; </a:t>
            </a:r>
            <a:r>
              <a:rPr kumimoji="1" lang="en-US" altLang="ja-JP" sz="1200" kern="1200" dirty="0" err="1" smtClean="0">
                <a:solidFill>
                  <a:schemeClr val="tx1"/>
                </a:solidFill>
                <a:effectLst/>
                <a:latin typeface="+mn-lt"/>
                <a:ea typeface="+mn-ea"/>
                <a:cs typeface="+mn-cs"/>
              </a:rPr>
              <a:t>Maskarinec</a:t>
            </a:r>
            <a:r>
              <a:rPr kumimoji="1" lang="en-US" altLang="ja-JP" sz="1200" kern="1200" dirty="0" smtClean="0">
                <a:solidFill>
                  <a:schemeClr val="tx1"/>
                </a:solidFill>
                <a:effectLst/>
                <a:latin typeface="+mn-lt"/>
                <a:ea typeface="+mn-ea"/>
                <a:cs typeface="+mn-cs"/>
              </a:rPr>
              <a:t>, 2005, p. 61). The countries’ limited economic resources and struggling education and health care systems are significant factors in these residents choosing to leave (Omori, </a:t>
            </a:r>
            <a:r>
              <a:rPr kumimoji="1" lang="en-US" altLang="ja-JP" sz="1200" kern="1200" dirty="0" err="1" smtClean="0">
                <a:solidFill>
                  <a:schemeClr val="tx1"/>
                </a:solidFill>
                <a:effectLst/>
                <a:latin typeface="+mn-lt"/>
                <a:ea typeface="+mn-ea"/>
                <a:cs typeface="+mn-cs"/>
              </a:rPr>
              <a:t>Kleinschmidt</a:t>
            </a:r>
            <a:r>
              <a:rPr kumimoji="1" lang="en-US" altLang="ja-JP" sz="1200" kern="1200" dirty="0" smtClean="0">
                <a:solidFill>
                  <a:schemeClr val="tx1"/>
                </a:solidFill>
                <a:effectLst/>
                <a:latin typeface="+mn-lt"/>
                <a:ea typeface="+mn-ea"/>
                <a:cs typeface="+mn-cs"/>
              </a:rPr>
              <a:t>, Lee, </a:t>
            </a:r>
            <a:r>
              <a:rPr kumimoji="1" lang="en-US" altLang="ja-JP" sz="1200" kern="1200" dirty="0" err="1" smtClean="0">
                <a:solidFill>
                  <a:schemeClr val="tx1"/>
                </a:solidFill>
                <a:effectLst/>
                <a:latin typeface="+mn-lt"/>
                <a:ea typeface="+mn-ea"/>
                <a:cs typeface="+mn-cs"/>
              </a:rPr>
              <a:t>Linshield</a:t>
            </a:r>
            <a:r>
              <a:rPr kumimoji="1" lang="en-US" altLang="ja-JP" sz="1200" kern="1200" dirty="0" smtClean="0">
                <a:solidFill>
                  <a:schemeClr val="tx1"/>
                </a:solidFill>
                <a:effectLst/>
                <a:latin typeface="+mn-lt"/>
                <a:ea typeface="+mn-ea"/>
                <a:cs typeface="+mn-cs"/>
              </a:rPr>
              <a:t>, </a:t>
            </a:r>
            <a:r>
              <a:rPr kumimoji="1" lang="en-US" altLang="ja-JP" sz="1200" kern="1200" dirty="0" err="1" smtClean="0">
                <a:solidFill>
                  <a:schemeClr val="tx1"/>
                </a:solidFill>
                <a:effectLst/>
                <a:latin typeface="+mn-lt"/>
                <a:ea typeface="+mn-ea"/>
                <a:cs typeface="+mn-cs"/>
              </a:rPr>
              <a:t>Kuribayashi</a:t>
            </a:r>
            <a:r>
              <a:rPr kumimoji="1" lang="en-US" altLang="ja-JP" sz="1200" kern="1200" dirty="0" smtClean="0">
                <a:solidFill>
                  <a:schemeClr val="tx1"/>
                </a:solidFill>
                <a:effectLst/>
                <a:latin typeface="+mn-lt"/>
                <a:ea typeface="+mn-ea"/>
                <a:cs typeface="+mn-cs"/>
              </a:rPr>
              <a:t>, &amp; Lee, 2007; </a:t>
            </a:r>
            <a:r>
              <a:rPr kumimoji="1" lang="en-US" altLang="ja-JP" sz="1200" kern="1200" dirty="0" err="1" smtClean="0">
                <a:solidFill>
                  <a:schemeClr val="tx1"/>
                </a:solidFill>
                <a:effectLst/>
                <a:latin typeface="+mn-lt"/>
                <a:ea typeface="+mn-ea"/>
                <a:cs typeface="+mn-cs"/>
              </a:rPr>
              <a:t>Pobutsky</a:t>
            </a:r>
            <a:r>
              <a:rPr kumimoji="1" lang="en-US" altLang="ja-JP" sz="1200" kern="1200" dirty="0" smtClean="0">
                <a:solidFill>
                  <a:schemeClr val="tx1"/>
                </a:solidFill>
                <a:effectLst/>
                <a:latin typeface="+mn-lt"/>
                <a:ea typeface="+mn-ea"/>
                <a:cs typeface="+mn-cs"/>
              </a:rPr>
              <a:t> et al., 2005). After arrival, however, there is often significant difficulty in finding employment, particularly due to low-level English skills. As an unfortunate result, there are a disproportionate number of families of Micronesian descent in Honolulu’s homeless shelters and who would benefit from ESL education within the shelters themselves (Hezel &amp; Samuel, 2006; “Status of Micronesian Migrants,” 2003; personal communication, January 23, 2012). </a:t>
            </a:r>
          </a:p>
          <a:p>
            <a:endParaRPr kumimoji="1" lang="ja-JP" altLang="en-US"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6</a:t>
            </a:fld>
            <a:endParaRPr kumimoji="1" lang="ja-JP" altLang="en-US"/>
          </a:p>
        </p:txBody>
      </p:sp>
    </p:spTree>
    <p:extLst>
      <p:ext uri="{BB962C8B-B14F-4D97-AF65-F5344CB8AC3E}">
        <p14:creationId xmlns:p14="http://schemas.microsoft.com/office/powerpoint/2010/main" val="501102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According to Brown (1995, p. 36), the three basic steps of needs analysis are:</a:t>
            </a:r>
          </a:p>
          <a:p>
            <a:pPr lvl="0"/>
            <a:r>
              <a:rPr kumimoji="1" lang="en-US" altLang="ja-JP" sz="1200" kern="1200" dirty="0" smtClean="0">
                <a:solidFill>
                  <a:schemeClr val="tx1"/>
                </a:solidFill>
                <a:effectLst/>
                <a:latin typeface="+mn-lt"/>
                <a:ea typeface="+mn-ea"/>
                <a:cs typeface="+mn-cs"/>
              </a:rPr>
              <a:t>1. Making basic decisions about the needs analysis</a:t>
            </a:r>
          </a:p>
          <a:p>
            <a:pPr lvl="0"/>
            <a:r>
              <a:rPr kumimoji="1" lang="en-US" altLang="ja-JP" sz="1200" kern="1200" dirty="0" smtClean="0">
                <a:solidFill>
                  <a:schemeClr val="tx1"/>
                </a:solidFill>
                <a:effectLst/>
                <a:latin typeface="+mn-lt"/>
                <a:ea typeface="+mn-ea"/>
                <a:cs typeface="+mn-cs"/>
              </a:rPr>
              <a:t>2. Gathering information</a:t>
            </a:r>
          </a:p>
          <a:p>
            <a:pPr lvl="0"/>
            <a:r>
              <a:rPr kumimoji="1" lang="en-US" altLang="ja-JP" sz="1200" kern="1200" dirty="0" smtClean="0">
                <a:solidFill>
                  <a:schemeClr val="tx1"/>
                </a:solidFill>
                <a:effectLst/>
                <a:latin typeface="+mn-lt"/>
                <a:ea typeface="+mn-ea"/>
                <a:cs typeface="+mn-cs"/>
              </a:rPr>
              <a:t>3. Using the information</a:t>
            </a:r>
          </a:p>
          <a:p>
            <a:endParaRPr kumimoji="1" lang="ja-JP" altLang="en-US" dirty="0"/>
          </a:p>
        </p:txBody>
      </p:sp>
      <p:sp>
        <p:nvSpPr>
          <p:cNvPr id="4" name="Slide Number Placeholder 3"/>
          <p:cNvSpPr>
            <a:spLocks noGrp="1"/>
          </p:cNvSpPr>
          <p:nvPr>
            <p:ph type="sldNum" sz="quarter" idx="10"/>
          </p:nvPr>
        </p:nvSpPr>
        <p:spPr/>
        <p:txBody>
          <a:bodyPr/>
          <a:lstStyle/>
          <a:p>
            <a:fld id="{A613BA78-FCB3-F347-9F39-E90CB4025428}" type="slidenum">
              <a:rPr kumimoji="1" lang="ja-JP" altLang="en-US" smtClean="0"/>
              <a:pPr/>
              <a:t>11</a:t>
            </a:fld>
            <a:endParaRPr kumimoji="1" lang="ja-JP" altLang="en-US"/>
          </a:p>
        </p:txBody>
      </p:sp>
    </p:spTree>
    <p:extLst>
      <p:ext uri="{BB962C8B-B14F-4D97-AF65-F5344CB8AC3E}">
        <p14:creationId xmlns:p14="http://schemas.microsoft.com/office/powerpoint/2010/main" val="173602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2.jpe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 Id="rId3" Type="http://schemas.openxmlformats.org/officeDocument/2006/relationships/image" Target="../media/image1.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 Id="rId3" Type="http://schemas.openxmlformats.org/officeDocument/2006/relationships/image" Target="../media/image5.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2.jpeg"/><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eg"/><Relationship Id="rId3" Type="http://schemas.openxmlformats.org/officeDocument/2006/relationships/image" Target="../media/image1.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eg"/><Relationship Id="rId3" Type="http://schemas.openxmlformats.org/officeDocument/2006/relationships/image" Target="../media/image5.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2.jpeg"/><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eg"/><Relationship Id="rId3"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eg"/><Relationship Id="rId3"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kumimoji="1" lang="en-US" altLang="ja-JP" smtClean="0"/>
              <a:t>Click to edit Master title style</a:t>
            </a:r>
            <a:endParaRPr kumimoji="1"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11/12/12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421601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11/12/12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353758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11/12/12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3891300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extLst>
      <p:ext uri="{BB962C8B-B14F-4D97-AF65-F5344CB8AC3E}">
        <p14:creationId xmlns:p14="http://schemas.microsoft.com/office/powerpoint/2010/main" val="21032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2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ppt_x</p:attrName>
                                        </p:attrNameLst>
                                      </p:cBhvr>
                                      <p:tavLst>
                                        <p:tav tm="0">
                                          <p:val>
                                            <p:strVal val="#ppt_x"/>
                                          </p:val>
                                        </p:tav>
                                        <p:tav tm="100000">
                                          <p:val>
                                            <p:strVal val="#ppt_x"/>
                                          </p:val>
                                        </p:tav>
                                      </p:tavLst>
                                    </p:anim>
                                    <p:anim calcmode="lin" valueType="num">
                                      <p:cBhvr>
                                        <p:cTn id="21" dur="20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2000" fill="hold"/>
                                        <p:tgtEl>
                                          <p:spTgt spid="9"/>
                                        </p:tgtEl>
                                        <p:attrNameLst>
                                          <p:attrName>ppt_x</p:attrName>
                                        </p:attrNameLst>
                                      </p:cBhvr>
                                      <p:tavLst>
                                        <p:tav tm="0">
                                          <p:val>
                                            <p:strVal val="0-#ppt_w/2"/>
                                          </p:val>
                                        </p:tav>
                                        <p:tav tm="100000">
                                          <p:val>
                                            <p:strVal val="#ppt_x"/>
                                          </p:val>
                                        </p:tav>
                                      </p:tavLst>
                                    </p:anim>
                                    <p:anim calcmode="lin" valueType="num">
                                      <p:cBhvr additive="base">
                                        <p:cTn id="25" dur="20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000" fill="hold"/>
                                        <p:tgtEl>
                                          <p:spTgt spid="10"/>
                                        </p:tgtEl>
                                        <p:attrNameLst>
                                          <p:attrName>ppt_x</p:attrName>
                                        </p:attrNameLst>
                                      </p:cBhvr>
                                      <p:tavLst>
                                        <p:tav tm="0">
                                          <p:val>
                                            <p:strVal val="1+#ppt_w/2"/>
                                          </p:val>
                                        </p:tav>
                                        <p:tav tm="100000">
                                          <p:val>
                                            <p:strVal val="#ppt_x"/>
                                          </p:val>
                                        </p:tav>
                                      </p:tavLst>
                                    </p:anim>
                                    <p:anim calcmode="lin" valueType="num">
                                      <p:cBhvr additive="base">
                                        <p:cTn id="29" dur="20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xmlns:p14="http://schemas.microsoft.com/office/powerpoint/2010/mai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2000" fill="hold"/>
                        <p:tgtEl>
                          <p:spTgt spid="15"/>
                        </p:tgtEl>
                        <p:attrNameLst>
                          <p:attrName>ppt_x</p:attrName>
                        </p:attrNameLst>
                      </p:cBhvr>
                      <p:tavLst>
                        <p:tav tm="0">
                          <p:val>
                            <p:strVal val="1+#ppt_w/2"/>
                          </p:val>
                        </p:tav>
                        <p:tav tm="100000">
                          <p:val>
                            <p:strVal val="#ppt_x"/>
                          </p:val>
                        </p:tav>
                      </p:tavLst>
                    </p:anim>
                    <p:anim calcmode="lin" valueType="num">
                      <p:cBhvr additive="base">
                        <p:cTn dur="20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722090" y="21098"/>
            <a:ext cx="5418602" cy="4322302"/>
          </a:xfrm>
          <a:prstGeom prst="rect">
            <a:avLst/>
          </a:prstGeom>
        </p:spPr>
      </p:pic>
      <p:pic>
        <p:nvPicPr>
          <p:cNvPr id="10" name="Picture 9"/>
          <p:cNvPicPr>
            <a:picLocks noChangeAspect="1"/>
          </p:cNvPicPr>
          <p:nvPr userDrawn="1"/>
        </p:nvPicPr>
        <p:blipFill>
          <a:blip r:embed="rId3" cstate="print"/>
          <a:stretch>
            <a:fillRect/>
          </a:stretch>
        </p:blipFill>
        <p:spPr>
          <a:xfrm>
            <a:off x="3581400" y="2819400"/>
            <a:ext cx="5714999" cy="2293850"/>
          </a:xfrm>
          <a:prstGeom prst="rect">
            <a:avLst/>
          </a:prstGeom>
        </p:spPr>
      </p:pic>
      <p:pic>
        <p:nvPicPr>
          <p:cNvPr id="11" name="Picture 10"/>
          <p:cNvPicPr>
            <a:picLocks/>
          </p:cNvPicPr>
          <p:nvPr userDrawn="1"/>
        </p:nvPicPr>
        <p:blipFill>
          <a:blip r:embed="rId4" cstate="print"/>
          <a:stretch>
            <a:fillRect/>
          </a:stretch>
        </p:blipFill>
        <p:spPr>
          <a:xfrm>
            <a:off x="20548" y="4267200"/>
            <a:ext cx="9098280" cy="255997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7" name="Picture 6"/>
          <p:cNvPicPr>
            <a:picLocks noChangeAspect="1"/>
          </p:cNvPicPr>
          <p:nvPr userDrawn="1"/>
        </p:nvPicPr>
        <p:blipFill>
          <a:blip r:embed="rId5" cstate="print"/>
          <a:stretch>
            <a:fillRect/>
          </a:stretch>
        </p:blipFill>
        <p:spPr>
          <a:xfrm>
            <a:off x="20548" y="20547"/>
            <a:ext cx="3748727" cy="4322853"/>
          </a:xfrm>
          <a:prstGeom prst="rect">
            <a:avLst/>
          </a:prstGeom>
        </p:spPr>
      </p:pic>
    </p:spTree>
    <p:extLst>
      <p:ext uri="{BB962C8B-B14F-4D97-AF65-F5344CB8AC3E}">
        <p14:creationId xmlns:p14="http://schemas.microsoft.com/office/powerpoint/2010/main" val="26249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ltLang="ja-JP"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srgbClr val="FF6600"/>
                </a:solidFill>
                <a:latin typeface="Calibri"/>
              </a:rPr>
              <a:t>           </a:t>
            </a:r>
          </a:p>
        </p:txBody>
      </p:sp>
      <p:grpSp>
        <p:nvGrpSpPr>
          <p:cNvPr id="4" name="Group 3"/>
          <p:cNvGrpSpPr/>
          <p:nvPr userDrawn="1"/>
        </p:nvGrpSpPr>
        <p:grpSpPr>
          <a:xfrm>
            <a:off x="6705600" y="-914400"/>
            <a:ext cx="2057400" cy="2057400"/>
            <a:chOff x="762000" y="1946209"/>
            <a:chExt cx="2057400" cy="2057400"/>
          </a:xfrm>
        </p:grpSpPr>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11/12/12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11/12/12</a:t>
            </a:fld>
            <a:endParaRPr lang="en-US" dirty="0">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ltLang="ja-JP"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11/12/12</a:t>
            </a:fld>
            <a:endParaRPr lang="en-US" dirty="0">
              <a:solidFill>
                <a:srgbClr val="262626">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11/12/12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24895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11/12/12</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5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389751"/>
            <a:ext cx="7543800" cy="2891097"/>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79782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74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ltLang="ja-JP"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ltLang="ja-JP"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9906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2" name="Title 1"/>
          <p:cNvSpPr>
            <a:spLocks noGrp="1"/>
          </p:cNvSpPr>
          <p:nvPr>
            <p:ph type="title"/>
          </p:nvPr>
        </p:nvSpPr>
        <p:spPr>
          <a:xfrm>
            <a:off x="1219200" y="152400"/>
            <a:ext cx="5486400" cy="685800"/>
          </a:xfrm>
        </p:spPr>
        <p:txBody>
          <a:bodyPr anchor="b">
            <a:normAutofit/>
          </a:bodyPr>
          <a:lstStyle>
            <a:lvl1pPr algn="l">
              <a:defRPr sz="2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4" name="Text Placeholder 3"/>
          <p:cNvSpPr>
            <a:spLocks noGrp="1"/>
          </p:cNvSpPr>
          <p:nvPr>
            <p:ph type="body" sz="half" idx="2"/>
          </p:nvPr>
        </p:nvSpPr>
        <p:spPr>
          <a:xfrm>
            <a:off x="1219200" y="1524000"/>
            <a:ext cx="7391400" cy="4648200"/>
          </a:xfrm>
        </p:spPr>
        <p:txBody>
          <a:bodyPr>
            <a:normAutofit/>
          </a:bodyPr>
          <a:lstStyle>
            <a:lvl1pPr marL="0" indent="0" algn="l">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7" name="Slide Number Placeholder 6"/>
          <p:cNvSpPr>
            <a:spLocks noGrp="1"/>
          </p:cNvSpPr>
          <p:nvPr>
            <p:ph type="sldNum" sz="quarter" idx="12"/>
          </p:nvPr>
        </p:nvSpPr>
        <p:spPr>
          <a:xfrm>
            <a:off x="4038600" y="6356350"/>
            <a:ext cx="4876800" cy="365125"/>
          </a:xfrm>
        </p:spPr>
        <p:txBody>
          <a:bodyPr/>
          <a:lstStyle>
            <a:lvl1pPr>
              <a:defRPr>
                <a:solidFill>
                  <a:schemeClr val="bg1"/>
                </a:solidFill>
              </a:defRPr>
            </a:lvl1pPr>
          </a:lstStyle>
          <a:p>
            <a:endParaRPr lang="en-US" dirty="0">
              <a:solidFill>
                <a:prstClr val="white"/>
              </a:solidFill>
              <a:latin typeface="Calibri"/>
            </a:endParaRPr>
          </a:p>
        </p:txBody>
      </p:sp>
      <p:pic>
        <p:nvPicPr>
          <p:cNvPr id="10" name="Picture 9"/>
          <p:cNvPicPr>
            <a:picLocks noChangeAspect="1"/>
          </p:cNvPicPr>
          <p:nvPr userDrawn="1"/>
        </p:nvPicPr>
        <p:blipFill>
          <a:blip r:embed="rId3" cstate="print"/>
          <a:stretch>
            <a:fillRect/>
          </a:stretch>
        </p:blipFill>
        <p:spPr>
          <a:xfrm>
            <a:off x="228600" y="-152400"/>
            <a:ext cx="533400" cy="723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11/12/12</a:t>
            </a:fld>
            <a:endParaRPr lang="en-US" dirty="0">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11/12/12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en-US" altLang="ja-JP" smtClean="0"/>
              <a:t>Click to edit Master text styles</a:t>
            </a:r>
          </a:p>
        </p:txBody>
      </p:sp>
      <p:sp>
        <p:nvSpPr>
          <p:cNvPr id="4" name="Date Placeholder 3"/>
          <p:cNvSpPr>
            <a:spLocks noGrp="1"/>
          </p:cNvSpPr>
          <p:nvPr>
            <p:ph type="dt" sz="half" idx="10"/>
          </p:nvPr>
        </p:nvSpPr>
        <p:spPr/>
        <p:txBody>
          <a:bodyPr/>
          <a:lstStyle/>
          <a:p>
            <a:fld id="{11235BEA-2DF9-C547-8718-6913C565B34E}" type="datetimeFigureOut">
              <a:rPr kumimoji="1" lang="ja-JP" altLang="en-US" smtClean="0"/>
              <a:pPr/>
              <a:t>11/12/12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2652231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2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ppt_x</p:attrName>
                                        </p:attrNameLst>
                                      </p:cBhvr>
                                      <p:tavLst>
                                        <p:tav tm="0">
                                          <p:val>
                                            <p:strVal val="#ppt_x"/>
                                          </p:val>
                                        </p:tav>
                                        <p:tav tm="100000">
                                          <p:val>
                                            <p:strVal val="#ppt_x"/>
                                          </p:val>
                                        </p:tav>
                                      </p:tavLst>
                                    </p:anim>
                                    <p:anim calcmode="lin" valueType="num">
                                      <p:cBhvr>
                                        <p:cTn id="21" dur="20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2000" fill="hold"/>
                                        <p:tgtEl>
                                          <p:spTgt spid="9"/>
                                        </p:tgtEl>
                                        <p:attrNameLst>
                                          <p:attrName>ppt_x</p:attrName>
                                        </p:attrNameLst>
                                      </p:cBhvr>
                                      <p:tavLst>
                                        <p:tav tm="0">
                                          <p:val>
                                            <p:strVal val="0-#ppt_w/2"/>
                                          </p:val>
                                        </p:tav>
                                        <p:tav tm="100000">
                                          <p:val>
                                            <p:strVal val="#ppt_x"/>
                                          </p:val>
                                        </p:tav>
                                      </p:tavLst>
                                    </p:anim>
                                    <p:anim calcmode="lin" valueType="num">
                                      <p:cBhvr additive="base">
                                        <p:cTn id="25" dur="20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000" fill="hold"/>
                                        <p:tgtEl>
                                          <p:spTgt spid="10"/>
                                        </p:tgtEl>
                                        <p:attrNameLst>
                                          <p:attrName>ppt_x</p:attrName>
                                        </p:attrNameLst>
                                      </p:cBhvr>
                                      <p:tavLst>
                                        <p:tav tm="0">
                                          <p:val>
                                            <p:strVal val="1+#ppt_w/2"/>
                                          </p:val>
                                        </p:tav>
                                        <p:tav tm="100000">
                                          <p:val>
                                            <p:strVal val="#ppt_x"/>
                                          </p:val>
                                        </p:tav>
                                      </p:tavLst>
                                    </p:anim>
                                    <p:anim calcmode="lin" valueType="num">
                                      <p:cBhvr additive="base">
                                        <p:cTn id="29" dur="20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xmlns:p14="http://schemas.microsoft.com/office/powerpoint/2010/mai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2000" fill="hold"/>
                        <p:tgtEl>
                          <p:spTgt spid="15"/>
                        </p:tgtEl>
                        <p:attrNameLst>
                          <p:attrName>ppt_x</p:attrName>
                        </p:attrNameLst>
                      </p:cBhvr>
                      <p:tavLst>
                        <p:tav tm="0">
                          <p:val>
                            <p:strVal val="1+#ppt_w/2"/>
                          </p:val>
                        </p:tav>
                        <p:tav tm="100000">
                          <p:val>
                            <p:strVal val="#ppt_x"/>
                          </p:val>
                        </p:tav>
                      </p:tavLst>
                    </p:anim>
                    <p:anim calcmode="lin" valueType="num">
                      <p:cBhvr additive="base">
                        <p:cTn dur="20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722090" y="21098"/>
            <a:ext cx="5418602" cy="4322302"/>
          </a:xfrm>
          <a:prstGeom prst="rect">
            <a:avLst/>
          </a:prstGeom>
        </p:spPr>
      </p:pic>
      <p:pic>
        <p:nvPicPr>
          <p:cNvPr id="10" name="Picture 9"/>
          <p:cNvPicPr>
            <a:picLocks noChangeAspect="1"/>
          </p:cNvPicPr>
          <p:nvPr userDrawn="1"/>
        </p:nvPicPr>
        <p:blipFill>
          <a:blip r:embed="rId3" cstate="print"/>
          <a:stretch>
            <a:fillRect/>
          </a:stretch>
        </p:blipFill>
        <p:spPr>
          <a:xfrm>
            <a:off x="3581400" y="2819400"/>
            <a:ext cx="5714999" cy="2293850"/>
          </a:xfrm>
          <a:prstGeom prst="rect">
            <a:avLst/>
          </a:prstGeom>
        </p:spPr>
      </p:pic>
      <p:pic>
        <p:nvPicPr>
          <p:cNvPr id="11" name="Picture 10"/>
          <p:cNvPicPr>
            <a:picLocks/>
          </p:cNvPicPr>
          <p:nvPr userDrawn="1"/>
        </p:nvPicPr>
        <p:blipFill>
          <a:blip r:embed="rId4" cstate="print"/>
          <a:stretch>
            <a:fillRect/>
          </a:stretch>
        </p:blipFill>
        <p:spPr>
          <a:xfrm>
            <a:off x="20548" y="4267200"/>
            <a:ext cx="9098280" cy="255997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7" name="Picture 6"/>
          <p:cNvPicPr>
            <a:picLocks noChangeAspect="1"/>
          </p:cNvPicPr>
          <p:nvPr userDrawn="1"/>
        </p:nvPicPr>
        <p:blipFill>
          <a:blip r:embed="rId5" cstate="print"/>
          <a:stretch>
            <a:fillRect/>
          </a:stretch>
        </p:blipFill>
        <p:spPr>
          <a:xfrm>
            <a:off x="20548" y="20547"/>
            <a:ext cx="3748727" cy="4322853"/>
          </a:xfrm>
          <a:prstGeom prst="rect">
            <a:avLst/>
          </a:prstGeom>
        </p:spPr>
      </p:pic>
    </p:spTree>
    <p:extLst>
      <p:ext uri="{BB962C8B-B14F-4D97-AF65-F5344CB8AC3E}">
        <p14:creationId xmlns:p14="http://schemas.microsoft.com/office/powerpoint/2010/main" val="26249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ltLang="ja-JP"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srgbClr val="FF6600"/>
                </a:solidFill>
                <a:latin typeface="Calibri"/>
              </a:rPr>
              <a:t>           </a:t>
            </a:r>
          </a:p>
        </p:txBody>
      </p:sp>
      <p:grpSp>
        <p:nvGrpSpPr>
          <p:cNvPr id="4" name="Group 3"/>
          <p:cNvGrpSpPr/>
          <p:nvPr userDrawn="1"/>
        </p:nvGrpSpPr>
        <p:grpSpPr>
          <a:xfrm>
            <a:off x="6705600" y="-914400"/>
            <a:ext cx="2057400" cy="2057400"/>
            <a:chOff x="762000" y="1946209"/>
            <a:chExt cx="2057400" cy="2057400"/>
          </a:xfrm>
        </p:grpSpPr>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11/12/12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11/12/12</a:t>
            </a:fld>
            <a:endParaRPr lang="en-US" dirty="0">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dirty="0" smtClean="0"/>
              <a:t>Click to edit Master text styles</a:t>
            </a:r>
          </a:p>
          <a:p>
            <a:pPr lvl="1"/>
            <a:r>
              <a:rPr lang="en-US" altLang="ja-JP" dirty="0" smtClean="0"/>
              <a:t>Second level</a:t>
            </a:r>
          </a:p>
          <a:p>
            <a:pPr lvl="2"/>
            <a:r>
              <a:rPr lang="en-US" altLang="ja-JP" dirty="0" smtClean="0"/>
              <a:t>Third level</a:t>
            </a:r>
          </a:p>
          <a:p>
            <a:pPr lvl="3"/>
            <a:r>
              <a:rPr lang="en-US" altLang="ja-JP" dirty="0" smtClean="0"/>
              <a:t>Fourth level</a:t>
            </a:r>
          </a:p>
          <a:p>
            <a:pPr lvl="4"/>
            <a:r>
              <a:rPr lang="en-US" altLang="ja-JP"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ltLang="ja-JP"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11/12/12</a:t>
            </a:fld>
            <a:endParaRPr lang="en-US" dirty="0">
              <a:solidFill>
                <a:srgbClr val="262626">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11/12/12</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79782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Date Placeholder 4"/>
          <p:cNvSpPr>
            <a:spLocks noGrp="1"/>
          </p:cNvSpPr>
          <p:nvPr>
            <p:ph type="dt" sz="half" idx="10"/>
          </p:nvPr>
        </p:nvSpPr>
        <p:spPr/>
        <p:txBody>
          <a:bodyPr/>
          <a:lstStyle/>
          <a:p>
            <a:fld id="{11235BEA-2DF9-C547-8718-6913C565B34E}" type="datetimeFigureOut">
              <a:rPr kumimoji="1" lang="ja-JP" altLang="en-US" smtClean="0"/>
              <a:pPr/>
              <a:t>11/12/12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4164722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74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ltLang="ja-JP"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ltLang="ja-JP"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9906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2" name="Title 1"/>
          <p:cNvSpPr>
            <a:spLocks noGrp="1"/>
          </p:cNvSpPr>
          <p:nvPr>
            <p:ph type="title"/>
          </p:nvPr>
        </p:nvSpPr>
        <p:spPr>
          <a:xfrm>
            <a:off x="1219200" y="152400"/>
            <a:ext cx="5486400" cy="685800"/>
          </a:xfrm>
        </p:spPr>
        <p:txBody>
          <a:bodyPr anchor="b">
            <a:normAutofit/>
          </a:bodyPr>
          <a:lstStyle>
            <a:lvl1pPr algn="l">
              <a:defRPr sz="2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4" name="Text Placeholder 3"/>
          <p:cNvSpPr>
            <a:spLocks noGrp="1"/>
          </p:cNvSpPr>
          <p:nvPr>
            <p:ph type="body" sz="half" idx="2"/>
          </p:nvPr>
        </p:nvSpPr>
        <p:spPr>
          <a:xfrm>
            <a:off x="1219200" y="1524000"/>
            <a:ext cx="7391400" cy="4648200"/>
          </a:xfrm>
        </p:spPr>
        <p:txBody>
          <a:bodyPr>
            <a:normAutofit/>
          </a:bodyPr>
          <a:lstStyle>
            <a:lvl1pPr marL="0" indent="0" algn="l">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7" name="Slide Number Placeholder 6"/>
          <p:cNvSpPr>
            <a:spLocks noGrp="1"/>
          </p:cNvSpPr>
          <p:nvPr>
            <p:ph type="sldNum" sz="quarter" idx="12"/>
          </p:nvPr>
        </p:nvSpPr>
        <p:spPr>
          <a:xfrm>
            <a:off x="4038600" y="6356350"/>
            <a:ext cx="4876800" cy="365125"/>
          </a:xfrm>
        </p:spPr>
        <p:txBody>
          <a:bodyPr/>
          <a:lstStyle>
            <a:lvl1pPr>
              <a:defRPr>
                <a:solidFill>
                  <a:schemeClr val="bg1"/>
                </a:solidFill>
              </a:defRPr>
            </a:lvl1pPr>
          </a:lstStyle>
          <a:p>
            <a:endParaRPr lang="en-US" dirty="0">
              <a:solidFill>
                <a:prstClr val="white"/>
              </a:solidFill>
              <a:latin typeface="Calibri"/>
            </a:endParaRPr>
          </a:p>
        </p:txBody>
      </p:sp>
      <p:pic>
        <p:nvPicPr>
          <p:cNvPr id="10" name="Picture 9"/>
          <p:cNvPicPr>
            <a:picLocks noChangeAspect="1"/>
          </p:cNvPicPr>
          <p:nvPr userDrawn="1"/>
        </p:nvPicPr>
        <p:blipFill>
          <a:blip r:embed="rId3" cstate="print"/>
          <a:stretch>
            <a:fillRect/>
          </a:stretch>
        </p:blipFill>
        <p:spPr>
          <a:xfrm>
            <a:off x="228600" y="-152400"/>
            <a:ext cx="533400" cy="723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11/12/12</a:t>
            </a:fld>
            <a:endParaRPr lang="en-US" dirty="0">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11/12/12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1+#ppt_w/2"/>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2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ppt_x</p:attrName>
                                        </p:attrNameLst>
                                      </p:cBhvr>
                                      <p:tavLst>
                                        <p:tav tm="0">
                                          <p:val>
                                            <p:strVal val="#ppt_x"/>
                                          </p:val>
                                        </p:tav>
                                        <p:tav tm="100000">
                                          <p:val>
                                            <p:strVal val="#ppt_x"/>
                                          </p:val>
                                        </p:tav>
                                      </p:tavLst>
                                    </p:anim>
                                    <p:anim calcmode="lin" valueType="num">
                                      <p:cBhvr>
                                        <p:cTn id="21" dur="20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2000" fill="hold"/>
                                        <p:tgtEl>
                                          <p:spTgt spid="9"/>
                                        </p:tgtEl>
                                        <p:attrNameLst>
                                          <p:attrName>ppt_x</p:attrName>
                                        </p:attrNameLst>
                                      </p:cBhvr>
                                      <p:tavLst>
                                        <p:tav tm="0">
                                          <p:val>
                                            <p:strVal val="0-#ppt_w/2"/>
                                          </p:val>
                                        </p:tav>
                                        <p:tav tm="100000">
                                          <p:val>
                                            <p:strVal val="#ppt_x"/>
                                          </p:val>
                                        </p:tav>
                                      </p:tavLst>
                                    </p:anim>
                                    <p:anim calcmode="lin" valueType="num">
                                      <p:cBhvr additive="base">
                                        <p:cTn id="25" dur="20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000" fill="hold"/>
                                        <p:tgtEl>
                                          <p:spTgt spid="10"/>
                                        </p:tgtEl>
                                        <p:attrNameLst>
                                          <p:attrName>ppt_x</p:attrName>
                                        </p:attrNameLst>
                                      </p:cBhvr>
                                      <p:tavLst>
                                        <p:tav tm="0">
                                          <p:val>
                                            <p:strVal val="1+#ppt_w/2"/>
                                          </p:val>
                                        </p:tav>
                                        <p:tav tm="100000">
                                          <p:val>
                                            <p:strVal val="#ppt_x"/>
                                          </p:val>
                                        </p:tav>
                                      </p:tavLst>
                                    </p:anim>
                                    <p:anim calcmode="lin" valueType="num">
                                      <p:cBhvr additive="base">
                                        <p:cTn id="29" dur="20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xmlns:p14="http://schemas.microsoft.com/office/powerpoint/2010/mai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2000" fill="hold"/>
                        <p:tgtEl>
                          <p:spTgt spid="15"/>
                        </p:tgtEl>
                        <p:attrNameLst>
                          <p:attrName>ppt_x</p:attrName>
                        </p:attrNameLst>
                      </p:cBhvr>
                      <p:tavLst>
                        <p:tav tm="0">
                          <p:val>
                            <p:strVal val="1+#ppt_w/2"/>
                          </p:val>
                        </p:tav>
                        <p:tav tm="100000">
                          <p:val>
                            <p:strVal val="#ppt_x"/>
                          </p:val>
                        </p:tav>
                      </p:tavLst>
                    </p:anim>
                    <p:anim calcmode="lin" valueType="num">
                      <p:cBhvr additive="base">
                        <p:cTn dur="20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722090" y="21098"/>
            <a:ext cx="5418602" cy="4322302"/>
          </a:xfrm>
          <a:prstGeom prst="rect">
            <a:avLst/>
          </a:prstGeom>
        </p:spPr>
      </p:pic>
      <p:pic>
        <p:nvPicPr>
          <p:cNvPr id="10" name="Picture 9"/>
          <p:cNvPicPr>
            <a:picLocks noChangeAspect="1"/>
          </p:cNvPicPr>
          <p:nvPr userDrawn="1"/>
        </p:nvPicPr>
        <p:blipFill>
          <a:blip r:embed="rId3" cstate="print"/>
          <a:stretch>
            <a:fillRect/>
          </a:stretch>
        </p:blipFill>
        <p:spPr>
          <a:xfrm>
            <a:off x="3581400" y="2819400"/>
            <a:ext cx="5714999" cy="2293850"/>
          </a:xfrm>
          <a:prstGeom prst="rect">
            <a:avLst/>
          </a:prstGeom>
        </p:spPr>
      </p:pic>
      <p:pic>
        <p:nvPicPr>
          <p:cNvPr id="11" name="Picture 10"/>
          <p:cNvPicPr>
            <a:picLocks/>
          </p:cNvPicPr>
          <p:nvPr userDrawn="1"/>
        </p:nvPicPr>
        <p:blipFill>
          <a:blip r:embed="rId4" cstate="print"/>
          <a:stretch>
            <a:fillRect/>
          </a:stretch>
        </p:blipFill>
        <p:spPr>
          <a:xfrm>
            <a:off x="20548" y="4267200"/>
            <a:ext cx="9098280" cy="255997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7" name="Picture 6"/>
          <p:cNvPicPr>
            <a:picLocks noChangeAspect="1"/>
          </p:cNvPicPr>
          <p:nvPr userDrawn="1"/>
        </p:nvPicPr>
        <p:blipFill>
          <a:blip r:embed="rId5" cstate="print"/>
          <a:stretch>
            <a:fillRect/>
          </a:stretch>
        </p:blipFill>
        <p:spPr>
          <a:xfrm>
            <a:off x="20548" y="20547"/>
            <a:ext cx="3748727" cy="4322853"/>
          </a:xfrm>
          <a:prstGeom prst="rect">
            <a:avLst/>
          </a:prstGeom>
        </p:spPr>
      </p:pic>
    </p:spTree>
    <p:extLst>
      <p:ext uri="{BB962C8B-B14F-4D97-AF65-F5344CB8AC3E}">
        <p14:creationId xmlns:p14="http://schemas.microsoft.com/office/powerpoint/2010/main" val="26249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altLang="ja-JP"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ja-JP"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srgbClr val="FF6600"/>
                </a:solidFill>
                <a:latin typeface="Calibri"/>
              </a:rPr>
              <a:t>           </a:t>
            </a:r>
          </a:p>
        </p:txBody>
      </p:sp>
      <p:grpSp>
        <p:nvGrpSpPr>
          <p:cNvPr id="4" name="Group 3"/>
          <p:cNvGrpSpPr/>
          <p:nvPr userDrawn="1"/>
        </p:nvGrpSpPr>
        <p:grpSpPr>
          <a:xfrm>
            <a:off x="6705600" y="-914400"/>
            <a:ext cx="2057400" cy="2057400"/>
            <a:chOff x="762000" y="1946209"/>
            <a:chExt cx="2057400" cy="2057400"/>
          </a:xfrm>
        </p:grpSpPr>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kumimoji="0" lang="en-US" dirty="0">
                  <a:solidFill>
                    <a:prstClr val="white"/>
                  </a:solidFill>
                  <a:latin typeface="Calibri"/>
                </a:rPr>
                <a:t>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altLang="ja-JP"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11/12/12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7" name="Date Placeholder 6"/>
          <p:cNvSpPr>
            <a:spLocks noGrp="1"/>
          </p:cNvSpPr>
          <p:nvPr>
            <p:ph type="dt" sz="half" idx="10"/>
          </p:nvPr>
        </p:nvSpPr>
        <p:spPr/>
        <p:txBody>
          <a:bodyPr/>
          <a:lstStyle/>
          <a:p>
            <a:fld id="{11235BEA-2DF9-C547-8718-6913C565B34E}" type="datetimeFigureOut">
              <a:rPr kumimoji="1" lang="ja-JP" altLang="en-US" smtClean="0"/>
              <a:pPr/>
              <a:t>11/12/12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11794772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11/12/12</a:t>
            </a:fld>
            <a:endParaRPr lang="en-US" dirty="0">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altLang="ja-JP"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11/12/12</a:t>
            </a:fld>
            <a:endParaRPr lang="en-US" dirty="0">
              <a:solidFill>
                <a:srgbClr val="262626">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altLang="ja-JP"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11/12/12</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altLang="ja-JP" smtClean="0"/>
              <a:t>Click to edit Master title style</a:t>
            </a:r>
            <a:endParaRPr lang="en-US" dirty="0"/>
          </a:p>
        </p:txBody>
      </p:sp>
    </p:spTree>
    <p:extLst>
      <p:ext uri="{BB962C8B-B14F-4D97-AF65-F5344CB8AC3E}">
        <p14:creationId xmlns:p14="http://schemas.microsoft.com/office/powerpoint/2010/main" val="79782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74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altLang="ja-JP"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11/12/12</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altLang="ja-JP"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altLang="ja-JP"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0"/>
            <a:ext cx="9144000" cy="9906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b="1" dirty="0">
              <a:solidFill>
                <a:prstClr val="white"/>
              </a:solidFill>
              <a:latin typeface="Georgia" pitchFamily="18" charset="0"/>
            </a:endParaRPr>
          </a:p>
        </p:txBody>
      </p:sp>
      <p:sp>
        <p:nvSpPr>
          <p:cNvPr id="2" name="Title 1"/>
          <p:cNvSpPr>
            <a:spLocks noGrp="1"/>
          </p:cNvSpPr>
          <p:nvPr>
            <p:ph type="title"/>
          </p:nvPr>
        </p:nvSpPr>
        <p:spPr>
          <a:xfrm>
            <a:off x="1219200" y="152400"/>
            <a:ext cx="5486400" cy="685800"/>
          </a:xfrm>
        </p:spPr>
        <p:txBody>
          <a:bodyPr anchor="b">
            <a:normAutofit/>
          </a:bodyPr>
          <a:lstStyle>
            <a:lvl1pPr algn="l">
              <a:defRPr sz="2800" b="0" i="1">
                <a:solidFill>
                  <a:schemeClr val="bg1">
                    <a:lumMod val="85000"/>
                  </a:schemeClr>
                </a:solidFill>
                <a:latin typeface="Georgia" pitchFamily="18" charset="0"/>
              </a:defRPr>
            </a:lvl1pPr>
          </a:lstStyle>
          <a:p>
            <a:r>
              <a:rPr lang="en-US" altLang="ja-JP" smtClean="0"/>
              <a:t>Click to edit Master title style</a:t>
            </a:r>
            <a:endParaRPr lang="en-US" dirty="0"/>
          </a:p>
        </p:txBody>
      </p:sp>
      <p:sp>
        <p:nvSpPr>
          <p:cNvPr id="4" name="Text Placeholder 3"/>
          <p:cNvSpPr>
            <a:spLocks noGrp="1"/>
          </p:cNvSpPr>
          <p:nvPr>
            <p:ph type="body" sz="half" idx="2"/>
          </p:nvPr>
        </p:nvSpPr>
        <p:spPr>
          <a:xfrm>
            <a:off x="1219200" y="1524000"/>
            <a:ext cx="7391400" cy="4648200"/>
          </a:xfrm>
        </p:spPr>
        <p:txBody>
          <a:bodyPr>
            <a:normAutofit/>
          </a:bodyPr>
          <a:lstStyle>
            <a:lvl1pPr marL="0" indent="0" algn="l">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ja-JP" smtClean="0"/>
              <a:t>Click to edit Master text styles</a:t>
            </a:r>
          </a:p>
        </p:txBody>
      </p:sp>
      <p:sp>
        <p:nvSpPr>
          <p:cNvPr id="7" name="Slide Number Placeholder 6"/>
          <p:cNvSpPr>
            <a:spLocks noGrp="1"/>
          </p:cNvSpPr>
          <p:nvPr>
            <p:ph type="sldNum" sz="quarter" idx="12"/>
          </p:nvPr>
        </p:nvSpPr>
        <p:spPr>
          <a:xfrm>
            <a:off x="4038600" y="6356350"/>
            <a:ext cx="4876800" cy="365125"/>
          </a:xfrm>
        </p:spPr>
        <p:txBody>
          <a:bodyPr/>
          <a:lstStyle>
            <a:lvl1pPr>
              <a:defRPr>
                <a:solidFill>
                  <a:schemeClr val="bg1"/>
                </a:solidFill>
              </a:defRPr>
            </a:lvl1pPr>
          </a:lstStyle>
          <a:p>
            <a:endParaRPr lang="en-US" dirty="0">
              <a:solidFill>
                <a:prstClr val="white"/>
              </a:solidFill>
              <a:latin typeface="Calibri"/>
            </a:endParaRPr>
          </a:p>
        </p:txBody>
      </p:sp>
      <p:pic>
        <p:nvPicPr>
          <p:cNvPr id="10" name="Picture 9"/>
          <p:cNvPicPr>
            <a:picLocks noChangeAspect="1"/>
          </p:cNvPicPr>
          <p:nvPr userDrawn="1"/>
        </p:nvPicPr>
        <p:blipFill>
          <a:blip r:embed="rId3" cstate="print"/>
          <a:stretch>
            <a:fillRect/>
          </a:stretch>
        </p:blipFill>
        <p:spPr>
          <a:xfrm>
            <a:off x="228600" y="-152400"/>
            <a:ext cx="533400" cy="723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Date Placeholder 2"/>
          <p:cNvSpPr>
            <a:spLocks noGrp="1"/>
          </p:cNvSpPr>
          <p:nvPr>
            <p:ph type="dt" sz="half" idx="10"/>
          </p:nvPr>
        </p:nvSpPr>
        <p:spPr/>
        <p:txBody>
          <a:bodyPr/>
          <a:lstStyle/>
          <a:p>
            <a:fld id="{11235BEA-2DF9-C547-8718-6913C565B34E}" type="datetimeFigureOut">
              <a:rPr kumimoji="1" lang="ja-JP" altLang="en-US" smtClean="0"/>
              <a:pPr/>
              <a:t>11/12/12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1298901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11/12/12</a:t>
            </a:fld>
            <a:endParaRPr lang="en-US" dirty="0">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altLang="ja-JP"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11/12/12</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35BEA-2DF9-C547-8718-6913C565B34E}" type="datetimeFigureOut">
              <a:rPr kumimoji="1" lang="ja-JP" altLang="en-US" smtClean="0"/>
              <a:pPr/>
              <a:t>11/12/12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32200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11235BEA-2DF9-C547-8718-6913C565B34E}" type="datetimeFigureOut">
              <a:rPr kumimoji="1" lang="ja-JP" altLang="en-US" smtClean="0"/>
              <a:pPr/>
              <a:t>11/12/12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3311611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kumimoji="1" lang="en-US" altLang="ja-JP" smtClean="0"/>
              <a:t>Click to edit Master title style</a:t>
            </a:r>
            <a:endParaRPr kumimoji="1" lang="ja-JP"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en-US" altLang="ja-JP" smtClean="0"/>
              <a:t>Drag picture to placeholder or click icon to add</a:t>
            </a:r>
            <a:endParaRPr kumimoji="1" lang="ja-JP"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11235BEA-2DF9-C547-8718-6913C565B34E}" type="datetimeFigureOut">
              <a:rPr kumimoji="1" lang="ja-JP" altLang="en-US" smtClean="0"/>
              <a:pPr/>
              <a:t>11/12/12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19529506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image" Target="../media/image1.jpeg"/><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2" Type="http://schemas.openxmlformats.org/officeDocument/2006/relationships/slideLayout" Target="../slideLayouts/slideLayout41.xml"/><Relationship Id="rId13" Type="http://schemas.openxmlformats.org/officeDocument/2006/relationships/slideLayout" Target="../slideLayouts/slideLayout42.xml"/><Relationship Id="rId14" Type="http://schemas.openxmlformats.org/officeDocument/2006/relationships/slideLayout" Target="../slideLayouts/slideLayout43.xml"/><Relationship Id="rId15" Type="http://schemas.openxmlformats.org/officeDocument/2006/relationships/slideLayout" Target="../slideLayouts/slideLayout44.xml"/><Relationship Id="rId16" Type="http://schemas.openxmlformats.org/officeDocument/2006/relationships/slideLayout" Target="../slideLayouts/slideLayout45.xml"/><Relationship Id="rId17" Type="http://schemas.openxmlformats.org/officeDocument/2006/relationships/theme" Target="../theme/theme3.xml"/><Relationship Id="rId18" Type="http://schemas.openxmlformats.org/officeDocument/2006/relationships/image" Target="../media/image1.jpeg"/><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9" Type="http://schemas.openxmlformats.org/officeDocument/2006/relationships/slideLayout" Target="../slideLayouts/slideLayout38.xml"/><Relationship Id="rId10"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Relationship Id="rId16" Type="http://schemas.openxmlformats.org/officeDocument/2006/relationships/slideLayout" Target="../slideLayouts/slideLayout61.xml"/><Relationship Id="rId17" Type="http://schemas.openxmlformats.org/officeDocument/2006/relationships/theme" Target="../theme/theme4.xml"/><Relationship Id="rId18" Type="http://schemas.openxmlformats.org/officeDocument/2006/relationships/image" Target="../media/image1.jpe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35BEA-2DF9-C547-8718-6913C565B34E}" type="datetimeFigureOut">
              <a:rPr kumimoji="1" lang="ja-JP" altLang="en-US" smtClean="0"/>
              <a:pPr/>
              <a:t>11/12/12</a:t>
            </a:fld>
            <a:endParaRPr kumimoji="1" lang="ja-JP"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7087F-8EC6-C146-949A-898A18F2B8CF}" type="slidenum">
              <a:rPr kumimoji="1" lang="ja-JP" altLang="en-US" smtClean="0"/>
              <a:pPr/>
              <a:t>‹#›</a:t>
            </a:fld>
            <a:endParaRPr kumimoji="1" lang="ja-JP" altLang="en-US"/>
          </a:p>
        </p:txBody>
      </p:sp>
    </p:spTree>
    <p:extLst>
      <p:ext uri="{BB962C8B-B14F-4D97-AF65-F5344CB8AC3E}">
        <p14:creationId xmlns:p14="http://schemas.microsoft.com/office/powerpoint/2010/main" val="2086037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0"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258050E-B668-4FA7-85AD-C750C80A6E9B}" type="datetimeFigureOut">
              <a:rPr kumimoji="0" lang="en-US" smtClean="0">
                <a:solidFill>
                  <a:srgbClr val="262626">
                    <a:tint val="75000"/>
                  </a:srgbClr>
                </a:solidFill>
                <a:latin typeface="Calibri"/>
              </a:rPr>
              <a:pPr defTabSz="914400"/>
              <a:t>11/12/12</a:t>
            </a:fld>
            <a:endParaRPr kumimoji="0" lang="en-US" dirty="0">
              <a:solidFill>
                <a:srgbClr val="262626">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kumimoji="0" lang="en-US" dirty="0">
              <a:solidFill>
                <a:srgbClr val="262626">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40D5ECE-8B49-45CD-BE81-EF81920D1969}" type="slidenum">
              <a:rPr kumimoji="0" lang="en-US" smtClean="0">
                <a:solidFill>
                  <a:srgbClr val="262626">
                    <a:tint val="75000"/>
                  </a:srgbClr>
                </a:solidFill>
                <a:latin typeface="Calibri"/>
              </a:rPr>
              <a:pPr defTabSz="914400"/>
              <a:t>‹#›</a:t>
            </a:fld>
            <a:endParaRPr kumimoji="0" lang="en-US" dirty="0">
              <a:solidFill>
                <a:srgbClr val="262626">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Tree>
  </p:cSld>
  <p:clrMap bg1="lt1" tx1="dk1" bg2="lt2" tx2="dk2" accent1="accent1" accent2="accent2" accent3="accent3" accent4="accent4" accent5="accent5" accent6="accent6" hlink="hlink" folHlink="folHlink"/>
  <p:sldLayoutIdLst>
    <p:sldLayoutId id="2147483673" r:id="rId1"/>
    <p:sldLayoutId id="214748372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724" r:id="rId11"/>
    <p:sldLayoutId id="2147483682" r:id="rId12"/>
    <p:sldLayoutId id="2147483683" r:id="rId13"/>
    <p:sldLayoutId id="2147483684" r:id="rId14"/>
    <p:sldLayoutId id="2147483685" r:id="rId15"/>
    <p:sldLayoutId id="2147483686" r:id="rId16"/>
    <p:sldLayoutId id="2147483687" r:id="rId17"/>
    <p:sldLayoutId id="214748368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8"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258050E-B668-4FA7-85AD-C750C80A6E9B}" type="datetimeFigureOut">
              <a:rPr kumimoji="0" lang="en-US" smtClean="0">
                <a:solidFill>
                  <a:srgbClr val="262626">
                    <a:tint val="75000"/>
                  </a:srgbClr>
                </a:solidFill>
                <a:latin typeface="Calibri"/>
              </a:rPr>
              <a:pPr defTabSz="914400"/>
              <a:t>11/12/12</a:t>
            </a:fld>
            <a:endParaRPr kumimoji="0" lang="en-US" dirty="0">
              <a:solidFill>
                <a:srgbClr val="262626">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kumimoji="0" lang="en-US" dirty="0">
              <a:solidFill>
                <a:srgbClr val="262626">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40D5ECE-8B49-45CD-BE81-EF81920D1969}" type="slidenum">
              <a:rPr kumimoji="0" lang="en-US" smtClean="0">
                <a:solidFill>
                  <a:srgbClr val="262626">
                    <a:tint val="75000"/>
                  </a:srgbClr>
                </a:solidFill>
                <a:latin typeface="Calibri"/>
              </a:rPr>
              <a:pPr defTabSz="914400"/>
              <a:t>‹#›</a:t>
            </a:fld>
            <a:endParaRPr kumimoji="0" lang="en-US" dirty="0">
              <a:solidFill>
                <a:srgbClr val="262626">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8"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ja-JP"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258050E-B668-4FA7-85AD-C750C80A6E9B}" type="datetimeFigureOut">
              <a:rPr kumimoji="0" lang="en-US" smtClean="0">
                <a:solidFill>
                  <a:srgbClr val="262626">
                    <a:tint val="75000"/>
                  </a:srgbClr>
                </a:solidFill>
                <a:latin typeface="Calibri"/>
              </a:rPr>
              <a:pPr defTabSz="914400"/>
              <a:t>11/12/12</a:t>
            </a:fld>
            <a:endParaRPr kumimoji="0" lang="en-US" dirty="0">
              <a:solidFill>
                <a:srgbClr val="262626">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kumimoji="0" lang="en-US" dirty="0">
              <a:solidFill>
                <a:srgbClr val="262626">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40D5ECE-8B49-45CD-BE81-EF81920D1969}" type="slidenum">
              <a:rPr kumimoji="0" lang="en-US" smtClean="0">
                <a:solidFill>
                  <a:srgbClr val="262626">
                    <a:tint val="75000"/>
                  </a:srgbClr>
                </a:solidFill>
                <a:latin typeface="Calibri"/>
              </a:rPr>
              <a:pPr defTabSz="914400"/>
              <a:t>‹#›</a:t>
            </a:fld>
            <a:endParaRPr kumimoji="0" lang="en-US" dirty="0">
              <a:solidFill>
                <a:srgbClr val="262626">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0.png"/><Relationship Id="rId5" Type="http://schemas.microsoft.com/office/2007/relationships/hdphoto" Target="../media/hdphoto2.wdp"/><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wdp"/><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0.png"/><Relationship Id="rId3"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1" Type="http://schemas.microsoft.com/office/2007/relationships/diagramDrawing" Target="../diagrams/drawing2.xml"/><Relationship Id="rId12" Type="http://schemas.openxmlformats.org/officeDocument/2006/relationships/diagramData" Target="../diagrams/data3.xml"/><Relationship Id="rId13" Type="http://schemas.openxmlformats.org/officeDocument/2006/relationships/diagramLayout" Target="../diagrams/layout3.xml"/><Relationship Id="rId14" Type="http://schemas.openxmlformats.org/officeDocument/2006/relationships/diagramQuickStyle" Target="../diagrams/quickStyle3.xml"/><Relationship Id="rId15" Type="http://schemas.openxmlformats.org/officeDocument/2006/relationships/diagramColors" Target="../diagrams/colors3.xml"/><Relationship Id="rId16" Type="http://schemas.microsoft.com/office/2007/relationships/diagramDrawing" Target="../diagrams/drawing3.xml"/><Relationship Id="rId17" Type="http://schemas.openxmlformats.org/officeDocument/2006/relationships/image" Target="../media/image20.png"/><Relationship Id="rId18" Type="http://schemas.microsoft.com/office/2007/relationships/hdphoto" Target="../media/hdphoto2.wdp"/><Relationship Id="rId1" Type="http://schemas.openxmlformats.org/officeDocument/2006/relationships/slideLayout" Target="../slideLayouts/slideLayout16.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24.emf"/><Relationship Id="rId1" Type="http://schemas.openxmlformats.org/officeDocument/2006/relationships/vmlDrawing" Target="../drawings/vmlDrawing1.vml"/><Relationship Id="rId2"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2.xml"/><Relationship Id="rId2"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png"/><Relationship Id="rId3"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16.xml"/><Relationship Id="rId2"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1.png"/><Relationship Id="rId5" Type="http://schemas.microsoft.com/office/2007/relationships/hdphoto" Target="../media/hdphoto1.wdp"/><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16.xml"/><Relationship Id="rId2"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29.emf"/><Relationship Id="rId1" Type="http://schemas.openxmlformats.org/officeDocument/2006/relationships/vmlDrawing" Target="../drawings/vmlDrawing2.vml"/><Relationship Id="rId2"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30.emf"/><Relationship Id="rId1" Type="http://schemas.openxmlformats.org/officeDocument/2006/relationships/vmlDrawing" Target="../drawings/vmlDrawing3.vml"/><Relationship Id="rId2"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diagramData" Target="../diagrams/data8.xml"/><Relationship Id="rId8" Type="http://schemas.openxmlformats.org/officeDocument/2006/relationships/diagramLayout" Target="../diagrams/layout8.xml"/><Relationship Id="rId9" Type="http://schemas.openxmlformats.org/officeDocument/2006/relationships/diagramQuickStyle" Target="../diagrams/quickStyle8.xml"/><Relationship Id="rId10" Type="http://schemas.openxmlformats.org/officeDocument/2006/relationships/diagramColors" Target="../diagrams/colors8.xml"/><Relationship Id="rId11" Type="http://schemas.microsoft.com/office/2007/relationships/diagramDrawing" Target="../diagrams/drawing8.xml"/><Relationship Id="rId1" Type="http://schemas.openxmlformats.org/officeDocument/2006/relationships/slideLayout" Target="../slideLayouts/slideLayout16.xml"/><Relationship Id="rId2"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16.xml"/><Relationship Id="rId2" Type="http://schemas.openxmlformats.org/officeDocument/2006/relationships/diagramData" Target="../diagrams/data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png"/><Relationship Id="rId3"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comments" Target="../comments/comment1.xml"/><Relationship Id="rId1" Type="http://schemas.openxmlformats.org/officeDocument/2006/relationships/slideLayout" Target="../slideLayouts/slideLayout21.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2.wdp"/><Relationship Id="rId1" Type="http://schemas.openxmlformats.org/officeDocument/2006/relationships/slideLayout" Target="../slideLayouts/slideLayout21.xml"/><Relationship Id="rId2"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1.pn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1.png"/><Relationship Id="rId3"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www.migrationinformation.org/Feature/display.cfm?ID=143" TargetMode="External"/><Relationship Id="rId5" Type="http://schemas.openxmlformats.org/officeDocument/2006/relationships/hyperlink" Target="http://honoluluweekly.com/cover/2009/02/legal-aliens/" TargetMode="External"/><Relationship Id="rId1" Type="http://schemas.openxmlformats.org/officeDocument/2006/relationships/slideLayout" Target="../slideLayouts/slideLayout17.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20.png"/><Relationship Id="rId3"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0.png"/><Relationship Id="rId3"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awaii-islands-clip-art.png"/>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874582" y="2443615"/>
            <a:ext cx="5392022" cy="3110782"/>
          </a:xfrm>
          <a:prstGeom prst="rect">
            <a:avLst/>
          </a:prstGeom>
        </p:spPr>
      </p:pic>
      <p:pic>
        <p:nvPicPr>
          <p:cNvPr id="5" name="Picture 4" descr="66004_500.gif"/>
          <p:cNvPicPr>
            <a:picLocks noChangeAspect="1"/>
          </p:cNvPicPr>
          <p:nvPr/>
        </p:nvPicPr>
        <p:blipFill>
          <a:blip r:embed="rId4">
            <a:duotone>
              <a:prstClr val="black"/>
              <a:srgbClr val="FFFFFF">
                <a:tint val="45000"/>
                <a:satMod val="400000"/>
              </a:srgbClr>
            </a:duotone>
            <a:extLst>
              <a:ext uri="{BEBA8EAE-BF5A-486C-A8C5-ECC9F3942E4B}">
                <a14:imgProps xmlns:a14="http://schemas.microsoft.com/office/drawing/2010/main">
                  <a14:imgLayer r:embed="rId5">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flipH="1">
            <a:off x="0" y="2255182"/>
            <a:ext cx="456487" cy="456487"/>
          </a:xfrm>
          <a:prstGeom prst="rect">
            <a:avLst/>
          </a:prstGeom>
        </p:spPr>
      </p:pic>
      <p:sp>
        <p:nvSpPr>
          <p:cNvPr id="2" name="Text Placeholder 1"/>
          <p:cNvSpPr>
            <a:spLocks noGrp="1"/>
          </p:cNvSpPr>
          <p:nvPr>
            <p:ph type="body" sz="quarter" idx="14"/>
          </p:nvPr>
        </p:nvSpPr>
        <p:spPr>
          <a:xfrm>
            <a:off x="456487" y="5106769"/>
            <a:ext cx="6860093" cy="851129"/>
          </a:xfrm>
        </p:spPr>
        <p:txBody>
          <a:bodyPr>
            <a:noAutofit/>
          </a:bodyPr>
          <a:lstStyle/>
          <a:p>
            <a:pPr algn="ctr">
              <a:lnSpc>
                <a:spcPct val="80000"/>
              </a:lnSpc>
            </a:pPr>
            <a:r>
              <a:rPr lang="en-US" altLang="ja-JP" sz="2800" b="1" dirty="0">
                <a:solidFill>
                  <a:schemeClr val="tx1"/>
                </a:solidFill>
              </a:rPr>
              <a:t>A New Adult ESP Program </a:t>
            </a:r>
            <a:r>
              <a:rPr lang="en-US" altLang="ja-JP" sz="2800" b="1" dirty="0" smtClean="0">
                <a:solidFill>
                  <a:schemeClr val="tx1"/>
                </a:solidFill>
              </a:rPr>
              <a:t>for a Migrant Micronesian Population in Hawaii</a:t>
            </a:r>
            <a:endParaRPr lang="en-US" altLang="ja-JP" sz="2800" dirty="0">
              <a:solidFill>
                <a:schemeClr val="tx1"/>
              </a:solidFill>
            </a:endParaRPr>
          </a:p>
        </p:txBody>
      </p:sp>
      <p:sp>
        <p:nvSpPr>
          <p:cNvPr id="3" name="Title 2"/>
          <p:cNvSpPr>
            <a:spLocks noGrp="1"/>
          </p:cNvSpPr>
          <p:nvPr>
            <p:ph type="title"/>
          </p:nvPr>
        </p:nvSpPr>
        <p:spPr>
          <a:xfrm>
            <a:off x="130729" y="3492851"/>
            <a:ext cx="7185851" cy="1481126"/>
          </a:xfrm>
        </p:spPr>
        <p:txBody>
          <a:bodyPr>
            <a:noAutofit/>
          </a:bodyPr>
          <a:lstStyle/>
          <a:p>
            <a:pPr>
              <a:lnSpc>
                <a:spcPct val="90000"/>
              </a:lnSpc>
            </a:pPr>
            <a:r>
              <a:rPr lang="en-US" altLang="ja-JP" sz="4400" dirty="0"/>
              <a:t>From Needs Analysis </a:t>
            </a:r>
            <a:r>
              <a:rPr lang="en-US" altLang="ja-JP" sz="4400" dirty="0" smtClean="0"/>
              <a:t>to</a:t>
            </a:r>
            <a:br>
              <a:rPr lang="en-US" altLang="ja-JP" sz="4400" dirty="0" smtClean="0"/>
            </a:br>
            <a:r>
              <a:rPr lang="en-US" altLang="ja-JP" sz="4400" dirty="0" smtClean="0"/>
              <a:t>Program </a:t>
            </a:r>
            <a:r>
              <a:rPr lang="en-US" altLang="ja-JP" sz="4400" dirty="0"/>
              <a:t>Development</a:t>
            </a:r>
            <a:endParaRPr kumimoji="1" lang="ja-JP" altLang="en-US" sz="4400" dirty="0"/>
          </a:p>
        </p:txBody>
      </p:sp>
      <p:sp>
        <p:nvSpPr>
          <p:cNvPr id="4" name="TextBox 3"/>
          <p:cNvSpPr txBox="1"/>
          <p:nvPr/>
        </p:nvSpPr>
        <p:spPr>
          <a:xfrm>
            <a:off x="5639974" y="1243286"/>
            <a:ext cx="3353211" cy="1200329"/>
          </a:xfrm>
          <a:prstGeom prst="rect">
            <a:avLst/>
          </a:prstGeom>
          <a:noFill/>
        </p:spPr>
        <p:txBody>
          <a:bodyPr wrap="none" rtlCol="0">
            <a:spAutoFit/>
          </a:bodyPr>
          <a:lstStyle/>
          <a:p>
            <a:pPr algn="r"/>
            <a:r>
              <a:rPr lang="en-US" altLang="ja-JP" dirty="0" smtClean="0">
                <a:solidFill>
                  <a:srgbClr val="262626"/>
                </a:solidFill>
                <a:latin typeface="Chalkboard"/>
                <a:cs typeface="Chalkboard"/>
              </a:rPr>
              <a:t>Matthew Barbee</a:t>
            </a:r>
          </a:p>
          <a:p>
            <a:pPr algn="r"/>
            <a:r>
              <a:rPr lang="en-US" altLang="ja-JP" dirty="0" smtClean="0">
                <a:solidFill>
                  <a:srgbClr val="262626"/>
                </a:solidFill>
                <a:latin typeface="Chalkboard"/>
                <a:cs typeface="Chalkboard"/>
              </a:rPr>
              <a:t>Juan Escalona</a:t>
            </a:r>
          </a:p>
          <a:p>
            <a:pPr algn="r"/>
            <a:r>
              <a:rPr lang="en-US" altLang="ja-JP" dirty="0" smtClean="0">
                <a:solidFill>
                  <a:srgbClr val="262626"/>
                </a:solidFill>
                <a:latin typeface="Chalkboard"/>
                <a:cs typeface="Chalkboard"/>
              </a:rPr>
              <a:t>Jennifer Holdway</a:t>
            </a:r>
          </a:p>
          <a:p>
            <a:pPr algn="r"/>
            <a:r>
              <a:rPr lang="en-US" altLang="ja-JP" dirty="0" smtClean="0">
                <a:solidFill>
                  <a:srgbClr val="262626"/>
                </a:solidFill>
                <a:latin typeface="Chalkboard"/>
                <a:cs typeface="Chalkboard"/>
              </a:rPr>
              <a:t>University of Hawaii at Manoa</a:t>
            </a:r>
          </a:p>
        </p:txBody>
      </p:sp>
      <p:sp>
        <p:nvSpPr>
          <p:cNvPr id="7" name="TextBox 6"/>
          <p:cNvSpPr txBox="1"/>
          <p:nvPr/>
        </p:nvSpPr>
        <p:spPr>
          <a:xfrm>
            <a:off x="52599" y="37052"/>
            <a:ext cx="3059356" cy="461665"/>
          </a:xfrm>
          <a:prstGeom prst="rect">
            <a:avLst/>
          </a:prstGeom>
          <a:noFill/>
        </p:spPr>
        <p:txBody>
          <a:bodyPr wrap="none" rtlCol="0">
            <a:spAutoFit/>
          </a:bodyPr>
          <a:lstStyle/>
          <a:p>
            <a:pPr algn="r"/>
            <a:r>
              <a:rPr lang="en-US" altLang="ja-JP" sz="2400" dirty="0" err="1" smtClean="0">
                <a:solidFill>
                  <a:schemeClr val="accent4">
                    <a:lumMod val="75000"/>
                  </a:schemeClr>
                </a:solidFill>
                <a:latin typeface="Chalkboard"/>
                <a:cs typeface="Chalkboard"/>
              </a:rPr>
              <a:t>mkbarbe@hawaii.edu</a:t>
            </a:r>
            <a:endParaRPr lang="en-US" altLang="ja-JP" sz="2400" dirty="0" smtClean="0">
              <a:solidFill>
                <a:schemeClr val="accent4">
                  <a:lumMod val="75000"/>
                </a:schemeClr>
              </a:solidFill>
              <a:latin typeface="Chalkboard"/>
              <a:cs typeface="Chalkboard"/>
            </a:endParaRPr>
          </a:p>
        </p:txBody>
      </p:sp>
    </p:spTree>
    <p:extLst>
      <p:ext uri="{BB962C8B-B14F-4D97-AF65-F5344CB8AC3E}">
        <p14:creationId xmlns:p14="http://schemas.microsoft.com/office/powerpoint/2010/main" val="77137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7488"/>
            <a:ext cx="8229600" cy="4417760"/>
          </a:xfrm>
        </p:spPr>
        <p:txBody>
          <a:bodyPr>
            <a:normAutofit fontScale="92500" lnSpcReduction="10000"/>
          </a:bodyPr>
          <a:lstStyle/>
          <a:p>
            <a:r>
              <a:rPr kumimoji="1" lang="en-US" altLang="ja-JP" dirty="0" smtClean="0"/>
              <a:t>English for Survival Skills</a:t>
            </a:r>
          </a:p>
          <a:p>
            <a:pPr lvl="1"/>
            <a:r>
              <a:rPr lang="en-US" altLang="ja-JP" dirty="0" smtClean="0"/>
              <a:t>Using English to reside in the U.S. (e.g. shopping, housing, etc.)</a:t>
            </a:r>
          </a:p>
          <a:p>
            <a:pPr lvl="1"/>
            <a:r>
              <a:rPr kumimoji="1" lang="en-US" altLang="ja-JP" dirty="0" smtClean="0"/>
              <a:t>Using English for work-related skills (e.g. reading a “help wanted” ad)</a:t>
            </a:r>
          </a:p>
          <a:p>
            <a:r>
              <a:rPr kumimoji="1" lang="en-US" altLang="ja-JP" dirty="0" smtClean="0"/>
              <a:t>Theories of ESP</a:t>
            </a:r>
          </a:p>
          <a:p>
            <a:pPr lvl="1"/>
            <a:r>
              <a:rPr lang="en-US" altLang="ja-JP" dirty="0" smtClean="0"/>
              <a:t>Genre theory: Analyzing the environment as it is interconnected with the students</a:t>
            </a:r>
          </a:p>
          <a:p>
            <a:pPr lvl="1"/>
            <a:r>
              <a:rPr kumimoji="1" lang="en-US" altLang="ja-JP" dirty="0" smtClean="0"/>
              <a:t>Critical approaches: Teaching English while recognizing the students’ own identities</a:t>
            </a:r>
            <a:endParaRPr kumimoji="1" lang="ja-JP" altLang="en-US" dirty="0"/>
          </a:p>
        </p:txBody>
      </p:sp>
      <p:sp>
        <p:nvSpPr>
          <p:cNvPr id="5" name="Title 1"/>
          <p:cNvSpPr txBox="1">
            <a:spLocks/>
          </p:cNvSpPr>
          <p:nvPr/>
        </p:nvSpPr>
        <p:spPr>
          <a:xfrm>
            <a:off x="457200" y="150404"/>
            <a:ext cx="8403020" cy="552734"/>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kumimoji="1" sz="3000" b="0" kern="1200">
                <a:solidFill>
                  <a:schemeClr val="tx1">
                    <a:lumMod val="85000"/>
                    <a:lumOff val="15000"/>
                  </a:schemeClr>
                </a:solidFill>
                <a:latin typeface="+mj-lt"/>
                <a:ea typeface="+mj-ea"/>
                <a:cs typeface="+mj-cs"/>
              </a:defRPr>
            </a:lvl1pPr>
          </a:lstStyle>
          <a:p>
            <a:r>
              <a:rPr lang="en-US" altLang="ja-JP" i="1" dirty="0" smtClean="0">
                <a:solidFill>
                  <a:srgbClr val="5DD4FF"/>
                </a:solidFill>
              </a:rPr>
              <a:t>English for Specific Purposes</a:t>
            </a:r>
            <a:endParaRPr lang="ja-JP" altLang="en-US" i="1" dirty="0">
              <a:solidFill>
                <a:srgbClr val="5DD4FF"/>
              </a:solidFill>
            </a:endParaRPr>
          </a:p>
        </p:txBody>
      </p:sp>
      <p:sp>
        <p:nvSpPr>
          <p:cNvPr id="4" name="TextBox 3"/>
          <p:cNvSpPr txBox="1"/>
          <p:nvPr/>
        </p:nvSpPr>
        <p:spPr>
          <a:xfrm>
            <a:off x="284054" y="5898584"/>
            <a:ext cx="8665712" cy="307777"/>
          </a:xfrm>
          <a:prstGeom prst="rect">
            <a:avLst/>
          </a:prstGeom>
          <a:noFill/>
        </p:spPr>
        <p:txBody>
          <a:bodyPr wrap="square" rtlCol="0">
            <a:spAutoFit/>
          </a:bodyPr>
          <a:lstStyle/>
          <a:p>
            <a:pPr algn="r"/>
            <a:r>
              <a:rPr lang="en-US" altLang="ja-JP" sz="1400" dirty="0"/>
              <a:t>[</a:t>
            </a:r>
            <a:r>
              <a:rPr lang="en-US" altLang="ja-JP" sz="1400" dirty="0" err="1"/>
              <a:t>Hyon</a:t>
            </a:r>
            <a:r>
              <a:rPr lang="en-US" altLang="ja-JP" sz="1400" dirty="0"/>
              <a:t> </a:t>
            </a:r>
            <a:r>
              <a:rPr lang="en-US" altLang="ja-JP" sz="1400" dirty="0" smtClean="0"/>
              <a:t>1996, </a:t>
            </a:r>
            <a:r>
              <a:rPr lang="en-US" altLang="ja-JP" sz="1400" dirty="0"/>
              <a:t>Belcher </a:t>
            </a:r>
            <a:r>
              <a:rPr lang="en-US" altLang="ja-JP" sz="1400" dirty="0" smtClean="0"/>
              <a:t>2006, Frye 1999]</a:t>
            </a:r>
            <a:endParaRPr lang="en-US" altLang="ja-JP" sz="1400" dirty="0"/>
          </a:p>
        </p:txBody>
      </p:sp>
    </p:spTree>
    <p:extLst>
      <p:ext uri="{BB962C8B-B14F-4D97-AF65-F5344CB8AC3E}">
        <p14:creationId xmlns:p14="http://schemas.microsoft.com/office/powerpoint/2010/main" val="368586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4400" dirty="0" smtClean="0">
                <a:latin typeface="+mj-lt"/>
              </a:rPr>
              <a:t>Needs Analysis</a:t>
            </a:r>
            <a:endParaRPr lang="en-US" altLang="ja-JP" sz="4400" dirty="0">
              <a:latin typeface="+mj-lt"/>
            </a:endParaRPr>
          </a:p>
        </p:txBody>
      </p:sp>
      <p:sp>
        <p:nvSpPr>
          <p:cNvPr id="4" name="Title 1"/>
          <p:cNvSpPr txBox="1">
            <a:spLocks/>
          </p:cNvSpPr>
          <p:nvPr/>
        </p:nvSpPr>
        <p:spPr>
          <a:xfrm>
            <a:off x="3580584" y="1848839"/>
            <a:ext cx="3844683" cy="721567"/>
          </a:xfrm>
          <a:prstGeom prst="rect">
            <a:avLst/>
          </a:prstGeom>
        </p:spPr>
        <p:txBody>
          <a:bodyPr vert="horz" lIns="91440" tIns="45720" rIns="91440" bIns="45720" rtlCol="0" anchor="t">
            <a:no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r>
              <a:rPr lang="en-US" altLang="ja-JP" sz="2800" dirty="0" smtClean="0"/>
              <a:t>J. D. Brown (1995, 2001)</a:t>
            </a:r>
            <a:endParaRPr lang="en-US" altLang="ja-JP" sz="2800" dirty="0"/>
          </a:p>
        </p:txBody>
      </p:sp>
      <p:sp>
        <p:nvSpPr>
          <p:cNvPr id="5" name="Title 1"/>
          <p:cNvSpPr txBox="1">
            <a:spLocks/>
          </p:cNvSpPr>
          <p:nvPr/>
        </p:nvSpPr>
        <p:spPr>
          <a:xfrm>
            <a:off x="414867" y="2564665"/>
            <a:ext cx="7010400" cy="2532356"/>
          </a:xfrm>
          <a:prstGeom prst="rect">
            <a:avLst/>
          </a:prstGeom>
        </p:spPr>
        <p:txBody>
          <a:bodyPr vert="horz" lIns="91440" tIns="45720" rIns="91440" bIns="45720" rtlCol="0" anchor="t">
            <a:no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a:lnSpc>
                <a:spcPct val="110000"/>
              </a:lnSpc>
            </a:pPr>
            <a:r>
              <a:rPr lang="en-US" altLang="ja-JP" sz="2400" dirty="0" smtClean="0"/>
              <a:t>“The </a:t>
            </a:r>
            <a:r>
              <a:rPr lang="en-US" altLang="ja-JP" sz="2400" dirty="0">
                <a:solidFill>
                  <a:srgbClr val="F8B878"/>
                </a:solidFill>
              </a:rPr>
              <a:t>systematic collection and analysis of all subjective and objective information</a:t>
            </a:r>
            <a:r>
              <a:rPr lang="en-US" altLang="ja-JP" sz="2400" dirty="0"/>
              <a:t> necessary to define and validate </a:t>
            </a:r>
            <a:r>
              <a:rPr lang="en-US" altLang="ja-JP" sz="2400" u="sng" dirty="0">
                <a:solidFill>
                  <a:schemeClr val="accent1">
                    <a:lumMod val="60000"/>
                    <a:lumOff val="40000"/>
                  </a:schemeClr>
                </a:solidFill>
              </a:rPr>
              <a:t>defensible curriculum</a:t>
            </a:r>
            <a:r>
              <a:rPr lang="en-US" altLang="ja-JP" sz="2400" dirty="0">
                <a:solidFill>
                  <a:schemeClr val="accent1">
                    <a:lumMod val="60000"/>
                    <a:lumOff val="40000"/>
                  </a:schemeClr>
                </a:solidFill>
              </a:rPr>
              <a:t> </a:t>
            </a:r>
            <a:r>
              <a:rPr lang="en-US" altLang="ja-JP" sz="2400" dirty="0"/>
              <a:t>purposes that satisfy the language learning requirements of students within the context of particular institutions that influence the learning and teaching </a:t>
            </a:r>
            <a:r>
              <a:rPr lang="en-US" altLang="ja-JP" sz="2400" dirty="0" smtClean="0"/>
              <a:t>situation.”</a:t>
            </a:r>
            <a:endParaRPr lang="en-US" altLang="ja-JP" sz="2400" dirty="0"/>
          </a:p>
        </p:txBody>
      </p:sp>
      <p:pic>
        <p:nvPicPr>
          <p:cNvPr id="6" name="Picture 5" descr="66004_500.gif"/>
          <p:cNvPicPr>
            <a:picLocks noChangeAspect="1"/>
          </p:cNvPicPr>
          <p:nvPr/>
        </p:nvPicPr>
        <p:blipFill>
          <a:blip r:embed="rId3">
            <a:duotone>
              <a:prstClr val="black"/>
              <a:srgbClr val="FFFFFF">
                <a:tint val="45000"/>
                <a:satMod val="400000"/>
              </a:srgbClr>
            </a:duotone>
            <a:extLst>
              <a:ext uri="{BEBA8EAE-BF5A-486C-A8C5-ECC9F3942E4B}">
                <a14:imgProps xmlns:a14="http://schemas.microsoft.com/office/drawing/2010/main">
                  <a14:imgLayer r:embed="rId4">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186616" y="5097021"/>
            <a:ext cx="1376613" cy="1376613"/>
          </a:xfrm>
          <a:prstGeom prst="rect">
            <a:avLst/>
          </a:prstGeom>
        </p:spPr>
      </p:pic>
    </p:spTree>
    <p:extLst>
      <p:ext uri="{BB962C8B-B14F-4D97-AF65-F5344CB8AC3E}">
        <p14:creationId xmlns:p14="http://schemas.microsoft.com/office/powerpoint/2010/main" val="156143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4400" dirty="0" smtClean="0">
                <a:latin typeface="+mj-lt"/>
              </a:rPr>
              <a:t>Needs Analysis: Methodology</a:t>
            </a:r>
            <a:endParaRPr lang="en-US" altLang="ja-JP" sz="4400" dirty="0">
              <a:latin typeface="+mj-lt"/>
            </a:endParaRPr>
          </a:p>
        </p:txBody>
      </p:sp>
      <p:sp>
        <p:nvSpPr>
          <p:cNvPr id="5" name="Title 1"/>
          <p:cNvSpPr txBox="1">
            <a:spLocks/>
          </p:cNvSpPr>
          <p:nvPr/>
        </p:nvSpPr>
        <p:spPr>
          <a:xfrm>
            <a:off x="414867" y="3058213"/>
            <a:ext cx="7010400" cy="1818587"/>
          </a:xfrm>
          <a:prstGeom prst="rect">
            <a:avLst/>
          </a:prstGeom>
        </p:spPr>
        <p:txBody>
          <a:bodyPr vert="horz" lIns="91440" tIns="45720" rIns="91440" bIns="45720" rtlCol="0" anchor="t">
            <a:normAutofit fontScale="85000" lnSpcReduction="10000"/>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a:lnSpc>
                <a:spcPct val="120000"/>
              </a:lnSpc>
            </a:pPr>
            <a:r>
              <a:rPr lang="en-US" altLang="ja-JP" sz="3600" dirty="0" smtClean="0">
                <a:latin typeface="Wingdings"/>
                <a:ea typeface="Wingdings"/>
                <a:cs typeface="Wingdings"/>
                <a:sym typeface="Wingdings"/>
              </a:rPr>
              <a:t></a:t>
            </a:r>
            <a:r>
              <a:rPr lang="en-US" altLang="ja-JP" sz="3600" dirty="0" smtClean="0"/>
              <a:t>Who will be involved?</a:t>
            </a:r>
          </a:p>
          <a:p>
            <a:pPr>
              <a:lnSpc>
                <a:spcPct val="120000"/>
              </a:lnSpc>
            </a:pPr>
            <a:r>
              <a:rPr lang="en-US" altLang="ja-JP" sz="3600" dirty="0" smtClean="0">
                <a:latin typeface="Wingdings"/>
                <a:ea typeface="Wingdings"/>
                <a:cs typeface="Wingdings"/>
                <a:sym typeface="Wingdings"/>
              </a:rPr>
              <a:t></a:t>
            </a:r>
            <a:r>
              <a:rPr lang="en-US" altLang="ja-JP" sz="3600" dirty="0" smtClean="0"/>
              <a:t>What information will be collected?</a:t>
            </a:r>
            <a:br>
              <a:rPr lang="en-US" altLang="ja-JP" sz="3600" dirty="0" smtClean="0"/>
            </a:br>
            <a:r>
              <a:rPr lang="en-US" altLang="ja-JP" sz="3600" dirty="0" smtClean="0">
                <a:latin typeface="Wingdings"/>
                <a:ea typeface="Wingdings"/>
                <a:cs typeface="Wingdings"/>
                <a:sym typeface="Wingdings"/>
              </a:rPr>
              <a:t></a:t>
            </a:r>
            <a:r>
              <a:rPr lang="en-US" altLang="ja-JP" sz="3600" dirty="0" smtClean="0">
                <a:sym typeface="Wingdings"/>
              </a:rPr>
              <a:t>What points of view will be represented?</a:t>
            </a:r>
          </a:p>
          <a:p>
            <a:pPr>
              <a:lnSpc>
                <a:spcPct val="120000"/>
              </a:lnSpc>
            </a:pPr>
            <a:endParaRPr lang="en-US" altLang="ja-JP" sz="3600" dirty="0"/>
          </a:p>
        </p:txBody>
      </p:sp>
      <p:pic>
        <p:nvPicPr>
          <p:cNvPr id="6" name="Picture 5"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236743" y="5046886"/>
            <a:ext cx="1376613" cy="1376613"/>
          </a:xfrm>
          <a:prstGeom prst="rect">
            <a:avLst/>
          </a:prstGeom>
        </p:spPr>
      </p:pic>
      <p:sp>
        <p:nvSpPr>
          <p:cNvPr id="7" name="Title 1"/>
          <p:cNvSpPr txBox="1">
            <a:spLocks/>
          </p:cNvSpPr>
          <p:nvPr/>
        </p:nvSpPr>
        <p:spPr>
          <a:xfrm>
            <a:off x="4331632" y="5046886"/>
            <a:ext cx="2755524" cy="513399"/>
          </a:xfrm>
          <a:prstGeom prst="rect">
            <a:avLst/>
          </a:prstGeom>
        </p:spPr>
        <p:txBody>
          <a:bodyPr vert="horz" lIns="91440" tIns="45720" rIns="91440" bIns="45720" rtlCol="0" anchor="t">
            <a:no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r>
              <a:rPr lang="en-US" altLang="ja-JP" sz="2000" dirty="0" smtClean="0"/>
              <a:t>J. D. Brown (1995, 2001)</a:t>
            </a:r>
            <a:endParaRPr lang="en-US" altLang="ja-JP" sz="2000" dirty="0"/>
          </a:p>
        </p:txBody>
      </p:sp>
    </p:spTree>
    <p:extLst>
      <p:ext uri="{BB962C8B-B14F-4D97-AF65-F5344CB8AC3E}">
        <p14:creationId xmlns:p14="http://schemas.microsoft.com/office/powerpoint/2010/main" val="331349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chemeClr val="accent4">
                    <a:lumMod val="60000"/>
                    <a:lumOff val="40000"/>
                  </a:schemeClr>
                </a:solidFill>
              </a:rPr>
              <a:t>Who will be involved?</a:t>
            </a:r>
            <a:endParaRPr kumimoji="1" lang="ja-JP" altLang="en-US" i="1" dirty="0">
              <a:solidFill>
                <a:schemeClr val="accent4">
                  <a:lumMod val="60000"/>
                  <a:lumOff val="40000"/>
                </a:schemeClr>
              </a:solidFill>
            </a:endParaRPr>
          </a:p>
        </p:txBody>
      </p:sp>
      <p:sp>
        <p:nvSpPr>
          <p:cNvPr id="3" name="Content Placeholder 2"/>
          <p:cNvSpPr>
            <a:spLocks noGrp="1"/>
          </p:cNvSpPr>
          <p:nvPr>
            <p:ph idx="1"/>
          </p:nvPr>
        </p:nvSpPr>
        <p:spPr>
          <a:xfrm>
            <a:off x="457200" y="1600201"/>
            <a:ext cx="8229600" cy="4065014"/>
          </a:xfrm>
        </p:spPr>
        <p:txBody>
          <a:bodyPr/>
          <a:lstStyle/>
          <a:p>
            <a:pPr marL="0" indent="0">
              <a:buNone/>
            </a:pPr>
            <a:r>
              <a:rPr lang="en-US" altLang="ja-JP" b="1" dirty="0"/>
              <a:t>S T A K E H O L D E R </a:t>
            </a:r>
            <a:r>
              <a:rPr lang="en-US" altLang="ja-JP" b="1" dirty="0" smtClean="0"/>
              <a:t>S</a:t>
            </a:r>
            <a:endParaRPr lang="en-US" altLang="ja-JP" dirty="0"/>
          </a:p>
          <a:p>
            <a:pPr marL="0" indent="0">
              <a:buNone/>
            </a:pPr>
            <a:endParaRPr lang="en-US" altLang="ja-JP" sz="1200" dirty="0"/>
          </a:p>
          <a:p>
            <a:pPr lvl="0"/>
            <a:r>
              <a:rPr lang="en-US" altLang="ja-JP" b="1" i="1" dirty="0"/>
              <a:t>Target group:</a:t>
            </a:r>
            <a:r>
              <a:rPr lang="en-US" altLang="ja-JP" dirty="0"/>
              <a:t>  Students (</a:t>
            </a:r>
            <a:r>
              <a:rPr lang="en-US" altLang="ja-JP" dirty="0" smtClean="0"/>
              <a:t>clients of the center)</a:t>
            </a:r>
            <a:endParaRPr lang="en-US" altLang="ja-JP" dirty="0"/>
          </a:p>
          <a:p>
            <a:pPr lvl="0"/>
            <a:r>
              <a:rPr lang="en-US" altLang="ja-JP" b="1" i="1" dirty="0"/>
              <a:t>Audience: </a:t>
            </a:r>
            <a:r>
              <a:rPr lang="en-US" altLang="ja-JP" dirty="0"/>
              <a:t> Teachers, shelter staff</a:t>
            </a:r>
          </a:p>
          <a:p>
            <a:pPr lvl="0"/>
            <a:r>
              <a:rPr lang="en-US" altLang="ja-JP" b="1" i="1" dirty="0"/>
              <a:t>Needs Analysts: </a:t>
            </a:r>
            <a:r>
              <a:rPr lang="en-US" altLang="ja-JP" dirty="0"/>
              <a:t> Three researchers</a:t>
            </a:r>
          </a:p>
          <a:p>
            <a:pPr lvl="0"/>
            <a:r>
              <a:rPr lang="en-US" altLang="ja-JP" b="1" i="1" dirty="0"/>
              <a:t>Resource group: </a:t>
            </a:r>
            <a:r>
              <a:rPr lang="en-US" altLang="ja-JP" dirty="0"/>
              <a:t> Teachers, center </a:t>
            </a:r>
            <a:r>
              <a:rPr lang="en-US" altLang="ja-JP" dirty="0" smtClean="0"/>
              <a:t>staff</a:t>
            </a:r>
            <a:endParaRPr kumimoji="1" lang="ja-JP" altLang="en-US" dirty="0"/>
          </a:p>
        </p:txBody>
      </p:sp>
    </p:spTree>
    <p:extLst>
      <p:ext uri="{BB962C8B-B14F-4D97-AF65-F5344CB8AC3E}">
        <p14:creationId xmlns:p14="http://schemas.microsoft.com/office/powerpoint/2010/main" val="388135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What information will be gathered?</a:t>
            </a:r>
            <a:endParaRPr kumimoji="1" lang="ja-JP" altLang="en-US" i="1" dirty="0">
              <a:solidFill>
                <a:srgbClr val="5DD4FF"/>
              </a:solidFill>
            </a:endParaRPr>
          </a:p>
        </p:txBody>
      </p:sp>
      <p:sp>
        <p:nvSpPr>
          <p:cNvPr id="3" name="Content Placeholder 2"/>
          <p:cNvSpPr>
            <a:spLocks noGrp="1"/>
          </p:cNvSpPr>
          <p:nvPr>
            <p:ph idx="1"/>
          </p:nvPr>
        </p:nvSpPr>
        <p:spPr>
          <a:xfrm>
            <a:off x="457200" y="1236654"/>
            <a:ext cx="8229600" cy="4889509"/>
          </a:xfrm>
        </p:spPr>
        <p:txBody>
          <a:bodyPr>
            <a:normAutofit fontScale="92500" lnSpcReduction="10000"/>
          </a:bodyPr>
          <a:lstStyle/>
          <a:p>
            <a:pPr marL="0" lvl="0" indent="0">
              <a:buNone/>
            </a:pPr>
            <a:r>
              <a:rPr lang="en-US" altLang="ja-JP" sz="3500" b="1" dirty="0" smtClean="0"/>
              <a:t>I N S T R U M E N T S</a:t>
            </a:r>
          </a:p>
          <a:p>
            <a:pPr marL="534988" lvl="0" indent="-268288"/>
            <a:r>
              <a:rPr lang="en-US" altLang="ja-JP" dirty="0" smtClean="0"/>
              <a:t>Literature </a:t>
            </a:r>
            <a:r>
              <a:rPr lang="en-US" altLang="ja-JP" dirty="0"/>
              <a:t>review</a:t>
            </a:r>
          </a:p>
          <a:p>
            <a:pPr marL="534988" lvl="0" indent="-268288"/>
            <a:r>
              <a:rPr lang="en-US" altLang="ja-JP" dirty="0"/>
              <a:t>Existing records/reports</a:t>
            </a:r>
          </a:p>
          <a:p>
            <a:pPr marL="534988" lvl="0" indent="-268288"/>
            <a:r>
              <a:rPr lang="en-US" altLang="ja-JP" dirty="0" smtClean="0"/>
              <a:t>Informal </a:t>
            </a:r>
            <a:r>
              <a:rPr lang="en-US" altLang="ja-JP" dirty="0"/>
              <a:t>meetings with </a:t>
            </a:r>
            <a:r>
              <a:rPr lang="en-US" altLang="ja-JP" dirty="0" smtClean="0"/>
              <a:t>staff</a:t>
            </a:r>
            <a:endParaRPr lang="en-US" altLang="ja-JP" dirty="0"/>
          </a:p>
          <a:p>
            <a:pPr marL="534988" lvl="0" indent="-268288"/>
            <a:r>
              <a:rPr lang="en-US" altLang="ja-JP" dirty="0"/>
              <a:t>Staff and teacher questionnaire:</a:t>
            </a:r>
          </a:p>
          <a:p>
            <a:pPr marL="935038" lvl="2" indent="-268288"/>
            <a:r>
              <a:rPr lang="en-US" altLang="ja-JP" dirty="0"/>
              <a:t>Situational inventory</a:t>
            </a:r>
          </a:p>
          <a:p>
            <a:pPr marL="935038" lvl="2" indent="-268288"/>
            <a:r>
              <a:rPr lang="en-US" altLang="ja-JP" dirty="0" smtClean="0"/>
              <a:t>Learner inventory</a:t>
            </a:r>
            <a:endParaRPr lang="en-US" altLang="ja-JP" dirty="0"/>
          </a:p>
          <a:p>
            <a:pPr marL="534988" indent="-268288"/>
            <a:r>
              <a:rPr kumimoji="1" lang="en-US" altLang="ja-JP" dirty="0" smtClean="0"/>
              <a:t>Observations</a:t>
            </a:r>
          </a:p>
          <a:p>
            <a:pPr marL="534988" indent="-268288"/>
            <a:r>
              <a:rPr lang="en-US" altLang="ja-JP" dirty="0" smtClean="0"/>
              <a:t>Student questionnaires</a:t>
            </a:r>
            <a:endParaRPr kumimoji="1" lang="en-US" altLang="ja-JP" dirty="0" smtClean="0"/>
          </a:p>
          <a:p>
            <a:pPr marL="534988" indent="-268288"/>
            <a:r>
              <a:rPr lang="en-US" altLang="ja-JP" dirty="0" smtClean="0"/>
              <a:t>Student-written narratives</a:t>
            </a:r>
            <a:endParaRPr kumimoji="1" lang="ja-JP" altLang="en-US" dirty="0"/>
          </a:p>
        </p:txBody>
      </p:sp>
    </p:spTree>
    <p:extLst>
      <p:ext uri="{BB962C8B-B14F-4D97-AF65-F5344CB8AC3E}">
        <p14:creationId xmlns:p14="http://schemas.microsoft.com/office/powerpoint/2010/main" val="388135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i="1" dirty="0" smtClean="0">
                <a:solidFill>
                  <a:srgbClr val="5DD4FF"/>
                </a:solidFill>
              </a:rPr>
              <a:t>What points of view will be represented?</a:t>
            </a:r>
            <a:endParaRPr kumimoji="1" lang="ja-JP" altLang="en-US" i="1" dirty="0">
              <a:solidFill>
                <a:srgbClr val="5DD4FF"/>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1143152"/>
              </p:ext>
            </p:extLst>
          </p:nvPr>
        </p:nvGraphicFramePr>
        <p:xfrm>
          <a:off x="-802032" y="1332816"/>
          <a:ext cx="8970853" cy="1341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827504057"/>
              </p:ext>
            </p:extLst>
          </p:nvPr>
        </p:nvGraphicFramePr>
        <p:xfrm>
          <a:off x="0" y="2922409"/>
          <a:ext cx="9144000" cy="13410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2869171807"/>
              </p:ext>
            </p:extLst>
          </p:nvPr>
        </p:nvGraphicFramePr>
        <p:xfrm>
          <a:off x="914399" y="4428444"/>
          <a:ext cx="9194545" cy="13410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7" name="Picture 6" descr="66004_500.gif"/>
          <p:cNvPicPr>
            <a:picLocks noChangeAspect="1"/>
          </p:cNvPicPr>
          <p:nvPr/>
        </p:nvPicPr>
        <p:blipFill>
          <a:blip r:embed="rId17">
            <a:duotone>
              <a:prstClr val="black"/>
              <a:srgbClr val="FFFFFF">
                <a:tint val="45000"/>
                <a:satMod val="400000"/>
              </a:srgbClr>
            </a:duotone>
            <a:extLst>
              <a:ext uri="{BEBA8EAE-BF5A-486C-A8C5-ECC9F3942E4B}">
                <a14:imgProps xmlns:a14="http://schemas.microsoft.com/office/drawing/2010/main">
                  <a14:imgLayer r:embed="rId18">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36180" y="5481386"/>
            <a:ext cx="1376613" cy="1376613"/>
          </a:xfrm>
          <a:prstGeom prst="rect">
            <a:avLst/>
          </a:prstGeom>
        </p:spPr>
      </p:pic>
      <p:sp>
        <p:nvSpPr>
          <p:cNvPr id="8" name="TextBox 7"/>
          <p:cNvSpPr txBox="1"/>
          <p:nvPr/>
        </p:nvSpPr>
        <p:spPr>
          <a:xfrm>
            <a:off x="401156" y="6052472"/>
            <a:ext cx="8438044" cy="307777"/>
          </a:xfrm>
          <a:prstGeom prst="rect">
            <a:avLst/>
          </a:prstGeom>
          <a:noFill/>
        </p:spPr>
        <p:txBody>
          <a:bodyPr wrap="square" rtlCol="0">
            <a:spAutoFit/>
          </a:bodyPr>
          <a:lstStyle/>
          <a:p>
            <a:pPr algn="r"/>
            <a:r>
              <a:rPr lang="en-US" altLang="ja-JP" sz="1400" dirty="0" smtClean="0"/>
              <a:t>[Brown 1995]</a:t>
            </a:r>
            <a:endParaRPr kumimoji="1" lang="ja-JP" altLang="en-US" sz="1400" dirty="0">
              <a:latin typeface="Century Gothic"/>
              <a:cs typeface="Century Gothic"/>
            </a:endParaRPr>
          </a:p>
        </p:txBody>
      </p:sp>
    </p:spTree>
    <p:extLst>
      <p:ext uri="{BB962C8B-B14F-4D97-AF65-F5344CB8AC3E}">
        <p14:creationId xmlns:p14="http://schemas.microsoft.com/office/powerpoint/2010/main" val="388135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370824008"/>
              </p:ext>
            </p:extLst>
          </p:nvPr>
        </p:nvGraphicFramePr>
        <p:xfrm>
          <a:off x="700267" y="-4249673"/>
          <a:ext cx="7986533" cy="10800597"/>
        </p:xfrm>
        <a:graphic>
          <a:graphicData uri="http://schemas.openxmlformats.org/presentationml/2006/ole">
            <mc:AlternateContent xmlns:mc="http://schemas.openxmlformats.org/markup-compatibility/2006">
              <mc:Choice xmlns:v="urn:schemas-microsoft-com:vml" Requires="v">
                <p:oleObj spid="_x0000_s3162" name="Document" r:id="rId3" imgW="6006600" imgH="8127720" progId="Word.Document.12">
                  <p:embed/>
                </p:oleObj>
              </mc:Choice>
              <mc:Fallback>
                <p:oleObj name="Document" r:id="rId3" imgW="6006600" imgH="8127720" progId="Word.Document.12">
                  <p:embed/>
                  <p:pic>
                    <p:nvPicPr>
                      <p:cNvPr id="0"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267" y="-4249673"/>
                        <a:ext cx="7986533" cy="108005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2054353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055519"/>
            <a:ext cx="9144000" cy="768731"/>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graphicFrame>
        <p:nvGraphicFramePr>
          <p:cNvPr id="8" name="Diagram 7"/>
          <p:cNvGraphicFramePr/>
          <p:nvPr>
            <p:extLst>
              <p:ext uri="{D42A27DB-BD31-4B8C-83A1-F6EECF244321}">
                <p14:modId xmlns:p14="http://schemas.microsoft.com/office/powerpoint/2010/main" val="1307537761"/>
              </p:ext>
            </p:extLst>
          </p:nvPr>
        </p:nvGraphicFramePr>
        <p:xfrm>
          <a:off x="133673" y="1253367"/>
          <a:ext cx="8839060" cy="5431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hevron 6"/>
          <p:cNvSpPr/>
          <p:nvPr/>
        </p:nvSpPr>
        <p:spPr>
          <a:xfrm>
            <a:off x="5382316" y="1654442"/>
            <a:ext cx="766595" cy="802154"/>
          </a:xfrm>
          <a:prstGeom prst="chevron">
            <a:avLst>
              <a:gd name="adj" fmla="val 325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Chevron 8"/>
          <p:cNvSpPr/>
          <p:nvPr/>
        </p:nvSpPr>
        <p:spPr>
          <a:xfrm>
            <a:off x="2393424" y="1654442"/>
            <a:ext cx="766595" cy="802154"/>
          </a:xfrm>
          <a:prstGeom prst="chevron">
            <a:avLst>
              <a:gd name="adj" fmla="val 325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l"/>
            <a:r>
              <a:rPr lang="en-US" altLang="ja-JP" sz="4400" dirty="0" smtClean="0">
                <a:latin typeface="+mj-lt"/>
              </a:rPr>
              <a:t>Needs Analysis: Procedure</a:t>
            </a:r>
            <a:endParaRPr lang="en-US" altLang="ja-JP" sz="4400" dirty="0">
              <a:latin typeface="+mj-lt"/>
            </a:endParaRPr>
          </a:p>
        </p:txBody>
      </p:sp>
    </p:spTree>
    <p:extLst>
      <p:ext uri="{BB962C8B-B14F-4D97-AF65-F5344CB8AC3E}">
        <p14:creationId xmlns:p14="http://schemas.microsoft.com/office/powerpoint/2010/main" val="37850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414867" y="217250"/>
            <a:ext cx="8424333" cy="828530"/>
          </a:xfrm>
          <a:prstGeom prst="rect">
            <a:avLst/>
          </a:prstGeom>
        </p:spPr>
        <p:txBody>
          <a:bodyPr vert="horz" lIns="91440" tIns="45720" rIns="91440" bIns="45720" rtlCol="0" anchor="ctr">
            <a:normAutofit/>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l"/>
            <a:r>
              <a:rPr lang="en-US" altLang="ja-JP" sz="4400" dirty="0" smtClean="0">
                <a:latin typeface="+mj-lt"/>
              </a:rPr>
              <a:t>Needs Analysis: Results</a:t>
            </a:r>
            <a:endParaRPr lang="en-US" altLang="ja-JP" sz="4400" dirty="0">
              <a:latin typeface="+mj-lt"/>
            </a:endParaRPr>
          </a:p>
        </p:txBody>
      </p:sp>
      <p:sp>
        <p:nvSpPr>
          <p:cNvPr id="6" name="Rectangle 5"/>
          <p:cNvSpPr/>
          <p:nvPr/>
        </p:nvSpPr>
        <p:spPr>
          <a:xfrm>
            <a:off x="-1" y="1487327"/>
            <a:ext cx="7970193" cy="4060906"/>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5" name="Title 1"/>
          <p:cNvSpPr txBox="1">
            <a:spLocks/>
          </p:cNvSpPr>
          <p:nvPr/>
        </p:nvSpPr>
        <p:spPr>
          <a:xfrm>
            <a:off x="414867" y="1704578"/>
            <a:ext cx="7010400" cy="3659827"/>
          </a:xfrm>
          <a:prstGeom prst="rect">
            <a:avLst/>
          </a:prstGeom>
        </p:spPr>
        <p:txBody>
          <a:bodyPr vert="horz" lIns="91440" tIns="45720" rIns="91440" bIns="45720" rtlCol="0" anchor="t">
            <a:normAutofit fontScale="92500" lnSpcReduction="20000"/>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marL="350838" lvl="0" indent="-350838">
              <a:lnSpc>
                <a:spcPct val="110000"/>
              </a:lnSpc>
              <a:buFont typeface="Wingdings" charset="2"/>
              <a:buChar char="l"/>
            </a:pPr>
            <a:r>
              <a:rPr lang="en-US" altLang="ja-JP" b="1" dirty="0" smtClean="0"/>
              <a:t> Situation </a:t>
            </a:r>
            <a:r>
              <a:rPr lang="en-US" altLang="ja-JP" b="1" dirty="0"/>
              <a:t>Analysis </a:t>
            </a:r>
            <a:r>
              <a:rPr lang="en-US" altLang="ja-JP" b="1" dirty="0" smtClean="0"/>
              <a:t>Results</a:t>
            </a:r>
          </a:p>
          <a:p>
            <a:pPr marL="801688" lvl="0" indent="-166688">
              <a:lnSpc>
                <a:spcPct val="110000"/>
              </a:lnSpc>
              <a:buFont typeface="Arial"/>
              <a:buChar char="•"/>
            </a:pPr>
            <a:r>
              <a:rPr lang="en-US" altLang="ja-JP" sz="3100" dirty="0" smtClean="0"/>
              <a:t>	Center</a:t>
            </a:r>
            <a:r>
              <a:rPr lang="en-US" altLang="ja-JP" sz="3100" dirty="0"/>
              <a:t>/</a:t>
            </a:r>
            <a:r>
              <a:rPr lang="en-US" altLang="ja-JP" sz="3100" dirty="0" smtClean="0"/>
              <a:t>Shelter</a:t>
            </a:r>
          </a:p>
          <a:p>
            <a:pPr marL="801688" lvl="0" indent="-166688">
              <a:lnSpc>
                <a:spcPct val="110000"/>
              </a:lnSpc>
              <a:buFont typeface="Arial"/>
              <a:buChar char="•"/>
            </a:pPr>
            <a:r>
              <a:rPr lang="en-US" altLang="ja-JP" sz="3100" dirty="0" smtClean="0"/>
              <a:t>	Classroom</a:t>
            </a:r>
          </a:p>
          <a:p>
            <a:pPr marL="801688" lvl="0" indent="-166688">
              <a:lnSpc>
                <a:spcPct val="110000"/>
              </a:lnSpc>
              <a:buFont typeface="Arial"/>
              <a:buChar char="•"/>
            </a:pPr>
            <a:r>
              <a:rPr lang="en-US" altLang="ja-JP" sz="3100" dirty="0" smtClean="0"/>
              <a:t>	Staff </a:t>
            </a:r>
            <a:r>
              <a:rPr lang="en-US" altLang="ja-JP" sz="3100" dirty="0"/>
              <a:t>and </a:t>
            </a:r>
            <a:r>
              <a:rPr lang="en-US" altLang="ja-JP" sz="3100" dirty="0" smtClean="0"/>
              <a:t>volunteers</a:t>
            </a:r>
          </a:p>
          <a:p>
            <a:pPr marL="801688" lvl="0" indent="-166688">
              <a:lnSpc>
                <a:spcPct val="110000"/>
              </a:lnSpc>
              <a:buFont typeface="Arial"/>
              <a:buChar char="•"/>
            </a:pPr>
            <a:r>
              <a:rPr lang="en-US" altLang="ja-JP" sz="3100" dirty="0" smtClean="0"/>
              <a:t>	Clients/Student</a:t>
            </a:r>
          </a:p>
          <a:p>
            <a:pPr marL="350838" lvl="0" indent="-350838">
              <a:lnSpc>
                <a:spcPct val="110000"/>
              </a:lnSpc>
              <a:buFont typeface="Wingdings" charset="2"/>
              <a:buChar char="l"/>
            </a:pPr>
            <a:r>
              <a:rPr lang="en-US" altLang="ja-JP" b="1" dirty="0" smtClean="0"/>
              <a:t> Learner Needs Analysis Results</a:t>
            </a:r>
            <a:endParaRPr lang="en-US" altLang="ja-JP" dirty="0"/>
          </a:p>
          <a:p>
            <a:pPr marL="914400" lvl="1" indent="-279400">
              <a:lnSpc>
                <a:spcPct val="110000"/>
              </a:lnSpc>
              <a:buFont typeface="Arial"/>
              <a:buChar char="•"/>
            </a:pPr>
            <a:r>
              <a:rPr lang="en-US" altLang="ja-JP" sz="3100" dirty="0" smtClean="0">
                <a:solidFill>
                  <a:schemeClr val="bg1"/>
                </a:solidFill>
              </a:rPr>
              <a:t>Data </a:t>
            </a:r>
            <a:r>
              <a:rPr lang="en-US" altLang="ja-JP" sz="3100" dirty="0">
                <a:solidFill>
                  <a:schemeClr val="bg1"/>
                </a:solidFill>
              </a:rPr>
              <a:t>from Staff/</a:t>
            </a:r>
            <a:r>
              <a:rPr lang="en-US" altLang="ja-JP" sz="3100" dirty="0" smtClean="0">
                <a:solidFill>
                  <a:schemeClr val="bg1"/>
                </a:solidFill>
              </a:rPr>
              <a:t>Teachers</a:t>
            </a:r>
          </a:p>
          <a:p>
            <a:pPr marL="914400" lvl="1" indent="-279400">
              <a:lnSpc>
                <a:spcPct val="110000"/>
              </a:lnSpc>
              <a:buFont typeface="Arial"/>
              <a:buChar char="•"/>
            </a:pPr>
            <a:r>
              <a:rPr lang="en-US" altLang="ja-JP" sz="3100" dirty="0" smtClean="0">
                <a:solidFill>
                  <a:schemeClr val="bg1"/>
                </a:solidFill>
              </a:rPr>
              <a:t>Data </a:t>
            </a:r>
            <a:r>
              <a:rPr lang="en-US" altLang="ja-JP" sz="3100" dirty="0">
                <a:solidFill>
                  <a:schemeClr val="bg1"/>
                </a:solidFill>
              </a:rPr>
              <a:t>from </a:t>
            </a:r>
            <a:r>
              <a:rPr lang="en-US" altLang="ja-JP" sz="3100" dirty="0" smtClean="0">
                <a:solidFill>
                  <a:schemeClr val="bg1"/>
                </a:solidFill>
              </a:rPr>
              <a:t>Students</a:t>
            </a:r>
            <a:endParaRPr lang="en-US" altLang="ja-JP" sz="10300" dirty="0">
              <a:solidFill>
                <a:schemeClr val="bg1"/>
              </a:solidFill>
            </a:endParaRPr>
          </a:p>
        </p:txBody>
      </p:sp>
      <p:pic>
        <p:nvPicPr>
          <p:cNvPr id="7" name="Picture 6"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281885" y="4996751"/>
            <a:ext cx="1376613" cy="1376613"/>
          </a:xfrm>
          <a:prstGeom prst="rect">
            <a:avLst/>
          </a:prstGeom>
        </p:spPr>
      </p:pic>
    </p:spTree>
    <p:extLst>
      <p:ext uri="{BB962C8B-B14F-4D97-AF65-F5344CB8AC3E}">
        <p14:creationId xmlns:p14="http://schemas.microsoft.com/office/powerpoint/2010/main" val="419622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Situation Analysis Results</a:t>
            </a:r>
            <a:endParaRPr kumimoji="1" lang="ja-JP" altLang="en-US" i="1" dirty="0">
              <a:solidFill>
                <a:srgbClr val="5DD4FF"/>
              </a:solidFill>
            </a:endParaRPr>
          </a:p>
        </p:txBody>
      </p:sp>
      <p:graphicFrame>
        <p:nvGraphicFramePr>
          <p:cNvPr id="6" name="Diagram 5"/>
          <p:cNvGraphicFramePr/>
          <p:nvPr>
            <p:extLst>
              <p:ext uri="{D42A27DB-BD31-4B8C-83A1-F6EECF244321}">
                <p14:modId xmlns:p14="http://schemas.microsoft.com/office/powerpoint/2010/main" val="883787203"/>
              </p:ext>
            </p:extLst>
          </p:nvPr>
        </p:nvGraphicFramePr>
        <p:xfrm>
          <a:off x="436180" y="1203231"/>
          <a:ext cx="8403020" cy="5046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802032" y="4204337"/>
            <a:ext cx="3525599" cy="1938992"/>
          </a:xfrm>
          <a:prstGeom prst="rect">
            <a:avLst/>
          </a:prstGeom>
          <a:noFill/>
        </p:spPr>
        <p:txBody>
          <a:bodyPr wrap="square" rtlCol="0">
            <a:spAutoFit/>
          </a:bodyPr>
          <a:lstStyle/>
          <a:p>
            <a:pPr marL="285750" indent="-285750">
              <a:buFont typeface="Arial"/>
              <a:buChar char="•"/>
            </a:pPr>
            <a:r>
              <a:rPr lang="en-US" altLang="ja-JP" sz="2400" dirty="0" smtClean="0">
                <a:solidFill>
                  <a:schemeClr val="bg1"/>
                </a:solidFill>
              </a:rPr>
              <a:t>Emergency</a:t>
            </a:r>
          </a:p>
          <a:p>
            <a:pPr marL="285750" indent="-285750">
              <a:buFont typeface="Arial"/>
              <a:buChar char="•"/>
            </a:pPr>
            <a:r>
              <a:rPr lang="en-US" altLang="ja-JP" sz="2400" dirty="0" smtClean="0">
                <a:solidFill>
                  <a:schemeClr val="bg1"/>
                </a:solidFill>
              </a:rPr>
              <a:t>Clients</a:t>
            </a:r>
          </a:p>
          <a:p>
            <a:pPr marL="285750" indent="-285750">
              <a:buFont typeface="Arial"/>
              <a:buChar char="•"/>
            </a:pPr>
            <a:r>
              <a:rPr kumimoji="1" lang="en-US" altLang="ja-JP" sz="2400" dirty="0" smtClean="0">
                <a:solidFill>
                  <a:schemeClr val="bg1"/>
                </a:solidFill>
              </a:rPr>
              <a:t>Life-Skills Classes</a:t>
            </a:r>
          </a:p>
          <a:p>
            <a:pPr marL="285750" indent="-285750">
              <a:buFont typeface="Arial"/>
              <a:buChar char="•"/>
            </a:pPr>
            <a:r>
              <a:rPr lang="en-US" altLang="ja-JP" sz="2400" dirty="0" smtClean="0">
                <a:solidFill>
                  <a:schemeClr val="bg1"/>
                </a:solidFill>
              </a:rPr>
              <a:t>Homework Club</a:t>
            </a:r>
          </a:p>
          <a:p>
            <a:pPr marL="285750" indent="-285750">
              <a:buFont typeface="Arial"/>
              <a:buChar char="•"/>
            </a:pPr>
            <a:r>
              <a:rPr kumimoji="1" lang="en-US" altLang="ja-JP" sz="2400" dirty="0" smtClean="0">
                <a:solidFill>
                  <a:schemeClr val="bg1"/>
                </a:solidFill>
              </a:rPr>
              <a:t>Computer Lab</a:t>
            </a:r>
            <a:endParaRPr kumimoji="1" lang="en-US" altLang="ja-JP" sz="2400" dirty="0">
              <a:solidFill>
                <a:schemeClr val="bg1"/>
              </a:solidFill>
            </a:endParaRPr>
          </a:p>
        </p:txBody>
      </p:sp>
      <p:sp>
        <p:nvSpPr>
          <p:cNvPr id="8" name="TextBox 7"/>
          <p:cNvSpPr txBox="1"/>
          <p:nvPr/>
        </p:nvSpPr>
        <p:spPr>
          <a:xfrm>
            <a:off x="4931174" y="4330286"/>
            <a:ext cx="3525599" cy="1569660"/>
          </a:xfrm>
          <a:prstGeom prst="rect">
            <a:avLst/>
          </a:prstGeom>
          <a:noFill/>
        </p:spPr>
        <p:txBody>
          <a:bodyPr wrap="square" rtlCol="0">
            <a:spAutoFit/>
          </a:bodyPr>
          <a:lstStyle/>
          <a:p>
            <a:pPr marL="285750" indent="-285750">
              <a:buFont typeface="Arial"/>
              <a:buChar char="•"/>
            </a:pPr>
            <a:r>
              <a:rPr lang="en-US" altLang="ja-JP" sz="2400" dirty="0" smtClean="0">
                <a:solidFill>
                  <a:schemeClr val="bg1"/>
                </a:solidFill>
              </a:rPr>
              <a:t>Common Area</a:t>
            </a:r>
          </a:p>
          <a:p>
            <a:pPr marL="285750" indent="-285750">
              <a:buFont typeface="Arial"/>
              <a:buChar char="•"/>
            </a:pPr>
            <a:r>
              <a:rPr lang="en-US" altLang="ja-JP" sz="2400" dirty="0" smtClean="0">
                <a:solidFill>
                  <a:schemeClr val="bg1"/>
                </a:solidFill>
              </a:rPr>
              <a:t>Whiteboard</a:t>
            </a:r>
          </a:p>
          <a:p>
            <a:pPr marL="285750" indent="-285750">
              <a:buFont typeface="Arial"/>
              <a:buChar char="•"/>
            </a:pPr>
            <a:r>
              <a:rPr kumimoji="1" lang="en-US" altLang="ja-JP" sz="2400" dirty="0" smtClean="0">
                <a:solidFill>
                  <a:schemeClr val="bg1"/>
                </a:solidFill>
              </a:rPr>
              <a:t>Photocopier</a:t>
            </a:r>
          </a:p>
          <a:p>
            <a:pPr marL="285750" indent="-285750">
              <a:buFont typeface="Arial"/>
              <a:buChar char="•"/>
            </a:pPr>
            <a:r>
              <a:rPr lang="en-US" altLang="ja-JP" sz="2400" dirty="0" smtClean="0">
                <a:solidFill>
                  <a:schemeClr val="bg1"/>
                </a:solidFill>
              </a:rPr>
              <a:t>Notebooks</a:t>
            </a:r>
            <a:endParaRPr kumimoji="1" lang="en-US" altLang="ja-JP" sz="2400" dirty="0">
              <a:solidFill>
                <a:schemeClr val="bg1"/>
              </a:solidFill>
            </a:endParaRPr>
          </a:p>
        </p:txBody>
      </p:sp>
    </p:spTree>
    <p:extLst>
      <p:ext uri="{BB962C8B-B14F-4D97-AF65-F5344CB8AC3E}">
        <p14:creationId xmlns:p14="http://schemas.microsoft.com/office/powerpoint/2010/main" val="415600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352" y="552825"/>
            <a:ext cx="7769412" cy="1224364"/>
          </a:xfrm>
        </p:spPr>
        <p:txBody>
          <a:bodyPr>
            <a:noAutofit/>
          </a:bodyPr>
          <a:lstStyle/>
          <a:p>
            <a:r>
              <a:rPr lang="en-US" altLang="ja-JP" sz="3600" dirty="0" smtClean="0">
                <a:latin typeface="Chalkboard"/>
                <a:cs typeface="Chalkboard"/>
              </a:rPr>
              <a:t>The realities of the</a:t>
            </a:r>
            <a:br>
              <a:rPr lang="en-US" altLang="ja-JP" sz="3600" dirty="0" smtClean="0">
                <a:latin typeface="Chalkboard"/>
                <a:cs typeface="Chalkboard"/>
              </a:rPr>
            </a:br>
            <a:r>
              <a:rPr lang="en-US" altLang="ja-JP" sz="3600" dirty="0" smtClean="0">
                <a:latin typeface="Chalkboard"/>
                <a:cs typeface="Chalkboard"/>
              </a:rPr>
              <a:t>U.S. migrant </a:t>
            </a:r>
            <a:r>
              <a:rPr lang="en-US" altLang="ja-JP" sz="3600" dirty="0" smtClean="0">
                <a:latin typeface="Chalkboard"/>
                <a:cs typeface="Chalkboard"/>
              </a:rPr>
              <a:t>population</a:t>
            </a:r>
            <a:r>
              <a:rPr lang="en-US" altLang="ja-JP" sz="3600" dirty="0">
                <a:latin typeface="Chalkboard"/>
                <a:cs typeface="Chalkboard"/>
              </a:rPr>
              <a:t>.</a:t>
            </a:r>
            <a:r>
              <a:rPr lang="en-US" altLang="ja-JP" sz="2000" dirty="0" smtClean="0"/>
              <a:t/>
            </a:r>
            <a:br>
              <a:rPr lang="en-US" altLang="ja-JP" sz="2000" dirty="0" smtClean="0"/>
            </a:br>
            <a:endParaRPr kumimoji="1" lang="ja-JP" altLang="en-US" sz="2000" dirty="0">
              <a:latin typeface="+mn-lt"/>
            </a:endParaRPr>
          </a:p>
        </p:txBody>
      </p:sp>
      <p:sp>
        <p:nvSpPr>
          <p:cNvPr id="3" name="TextBox 2"/>
          <p:cNvSpPr txBox="1"/>
          <p:nvPr/>
        </p:nvSpPr>
        <p:spPr>
          <a:xfrm>
            <a:off x="284054" y="6279770"/>
            <a:ext cx="8665712" cy="307777"/>
          </a:xfrm>
          <a:prstGeom prst="rect">
            <a:avLst/>
          </a:prstGeom>
          <a:noFill/>
        </p:spPr>
        <p:txBody>
          <a:bodyPr wrap="square" rtlCol="0">
            <a:spAutoFit/>
          </a:bodyPr>
          <a:lstStyle/>
          <a:p>
            <a:pPr algn="r"/>
            <a:r>
              <a:rPr lang="en-US" altLang="ja-JP" sz="1400" dirty="0"/>
              <a:t>[</a:t>
            </a:r>
            <a:r>
              <a:rPr lang="en-US" altLang="ja-JP" sz="1400" dirty="0" smtClean="0"/>
              <a:t>Migrant Policy Institute 2009]</a:t>
            </a:r>
            <a:endParaRPr kumimoji="1" lang="ja-JP" altLang="en-US" sz="1400" dirty="0">
              <a:latin typeface="Century Gothic"/>
              <a:cs typeface="Century Gothic"/>
            </a:endParaRPr>
          </a:p>
        </p:txBody>
      </p:sp>
      <p:graphicFrame>
        <p:nvGraphicFramePr>
          <p:cNvPr id="6" name="Chart 5"/>
          <p:cNvGraphicFramePr/>
          <p:nvPr>
            <p:extLst>
              <p:ext uri="{D42A27DB-BD31-4B8C-83A1-F6EECF244321}">
                <p14:modId xmlns:p14="http://schemas.microsoft.com/office/powerpoint/2010/main" val="2295015009"/>
              </p:ext>
            </p:extLst>
          </p:nvPr>
        </p:nvGraphicFramePr>
        <p:xfrm>
          <a:off x="2131516" y="1822742"/>
          <a:ext cx="4796117" cy="3577717"/>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hawaii-islands-clip-art.png"/>
          <p:cNvPicPr>
            <a:picLocks noChangeAspect="1"/>
          </p:cNvPicPr>
          <p:nvPr/>
        </p:nvPicPr>
        <p:blipFill>
          <a:blip r:embed="rId4">
            <a:lum bright="70000" contrast="-70000"/>
            <a:extLst>
              <a:ext uri="{BEBA8EAE-BF5A-486C-A8C5-ECC9F3942E4B}">
                <a14:imgProps xmlns:a14="http://schemas.microsoft.com/office/drawing/2010/main">
                  <a14:imgLayer r:embed="rId5">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6333343" y="-123286"/>
            <a:ext cx="3034147" cy="1750469"/>
          </a:xfrm>
          <a:prstGeom prst="rect">
            <a:avLst/>
          </a:prstGeom>
        </p:spPr>
      </p:pic>
      <p:sp>
        <p:nvSpPr>
          <p:cNvPr id="8" name="Title 1"/>
          <p:cNvSpPr txBox="1">
            <a:spLocks/>
          </p:cNvSpPr>
          <p:nvPr/>
        </p:nvSpPr>
        <p:spPr>
          <a:xfrm>
            <a:off x="284054" y="3928014"/>
            <a:ext cx="4987602" cy="1426892"/>
          </a:xfrm>
          <a:prstGeom prst="rect">
            <a:avLst/>
          </a:prstGeom>
        </p:spPr>
        <p:txBody>
          <a:bodyPr vert="horz" lIns="91440" tIns="45720" rIns="91440" bIns="45720" rtlCol="0" anchor="ctr">
            <a:noAutofit/>
          </a:bodyPr>
          <a:lstStyle>
            <a:lvl1pPr algn="l"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200" dirty="0" smtClean="0"/>
              <a:t>Difficulties after arrival:</a:t>
            </a:r>
            <a:br>
              <a:rPr lang="en-US" altLang="ja-JP" sz="3200" dirty="0" smtClean="0"/>
            </a:br>
            <a:r>
              <a:rPr lang="en-US" altLang="ja-JP" sz="2400" dirty="0" smtClean="0">
                <a:latin typeface="Zapf Dingbats"/>
                <a:ea typeface="Zapf Dingbats"/>
                <a:cs typeface="Zapf Dingbats"/>
                <a:sym typeface="Zapf Dingbats"/>
              </a:rPr>
              <a:t>✗ </a:t>
            </a:r>
            <a:r>
              <a:rPr lang="en-US" altLang="ja-JP" sz="2400" dirty="0" smtClean="0"/>
              <a:t>inability to find work</a:t>
            </a:r>
            <a:br>
              <a:rPr lang="en-US" altLang="ja-JP" sz="2400" dirty="0" smtClean="0"/>
            </a:br>
            <a:r>
              <a:rPr lang="en-US" altLang="ja-JP" sz="2400" dirty="0" smtClean="0">
                <a:latin typeface="Zapf Dingbats"/>
                <a:ea typeface="Zapf Dingbats"/>
                <a:cs typeface="Zapf Dingbats"/>
                <a:sym typeface="Zapf Dingbats"/>
              </a:rPr>
              <a:t>✗ </a:t>
            </a:r>
            <a:r>
              <a:rPr lang="en-US" altLang="ja-JP" sz="2400" dirty="0" smtClean="0"/>
              <a:t>inability to find housing</a:t>
            </a:r>
            <a:br>
              <a:rPr lang="en-US" altLang="ja-JP" sz="2400" dirty="0" smtClean="0"/>
            </a:br>
            <a:r>
              <a:rPr lang="en-US" altLang="ja-JP" sz="2400" dirty="0" smtClean="0">
                <a:latin typeface="Zapf Dingbats"/>
                <a:ea typeface="Zapf Dingbats"/>
                <a:cs typeface="Zapf Dingbats"/>
                <a:sym typeface="Zapf Dingbats"/>
              </a:rPr>
              <a:t>✗ </a:t>
            </a:r>
            <a:r>
              <a:rPr lang="en-US" altLang="ja-JP" sz="2400" dirty="0" smtClean="0"/>
              <a:t>inability to communicate in English</a:t>
            </a:r>
            <a:endParaRPr lang="ja-JP" altLang="en-US" sz="2400" dirty="0">
              <a:latin typeface="+mn-lt"/>
            </a:endParaRPr>
          </a:p>
        </p:txBody>
      </p:sp>
      <p:sp>
        <p:nvSpPr>
          <p:cNvPr id="9" name="Title 1"/>
          <p:cNvSpPr txBox="1">
            <a:spLocks/>
          </p:cNvSpPr>
          <p:nvPr/>
        </p:nvSpPr>
        <p:spPr>
          <a:xfrm>
            <a:off x="284054" y="2173694"/>
            <a:ext cx="4245521" cy="1426892"/>
          </a:xfrm>
          <a:prstGeom prst="rect">
            <a:avLst/>
          </a:prstGeom>
        </p:spPr>
        <p:txBody>
          <a:bodyPr vert="horz" lIns="91440" tIns="45720" rIns="91440" bIns="45720" rtlCol="0" anchor="ctr">
            <a:noAutofit/>
          </a:bodyPr>
          <a:lstStyle>
            <a:lvl1pPr algn="l"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200" dirty="0"/>
              <a:t>Reason for migration</a:t>
            </a:r>
            <a:r>
              <a:rPr lang="en-US" altLang="ja-JP" sz="3600" dirty="0"/>
              <a:t>:</a:t>
            </a:r>
            <a:br>
              <a:rPr lang="en-US" altLang="ja-JP" sz="3600" dirty="0"/>
            </a:br>
            <a:r>
              <a:rPr lang="en-US" altLang="ja-JP" sz="2400" dirty="0">
                <a:latin typeface="Zapf Dingbats"/>
                <a:ea typeface="Zapf Dingbats"/>
                <a:cs typeface="Zapf Dingbats"/>
                <a:sym typeface="Zapf Dingbats"/>
              </a:rPr>
              <a:t>✓ </a:t>
            </a:r>
            <a:r>
              <a:rPr lang="en-US" altLang="ja-JP" sz="2400" dirty="0"/>
              <a:t>improved health care</a:t>
            </a:r>
            <a:br>
              <a:rPr lang="en-US" altLang="ja-JP" sz="2400" dirty="0"/>
            </a:br>
            <a:r>
              <a:rPr lang="en-US" altLang="ja-JP" sz="2400" dirty="0">
                <a:latin typeface="Zapf Dingbats"/>
                <a:ea typeface="Zapf Dingbats"/>
                <a:cs typeface="Zapf Dingbats"/>
                <a:sym typeface="Zapf Dingbats"/>
              </a:rPr>
              <a:t>✓ </a:t>
            </a:r>
            <a:r>
              <a:rPr lang="en-US" altLang="ja-JP" sz="2400" dirty="0"/>
              <a:t>education</a:t>
            </a:r>
            <a:br>
              <a:rPr lang="en-US" altLang="ja-JP" sz="2400" dirty="0"/>
            </a:br>
            <a:r>
              <a:rPr lang="en-US" altLang="ja-JP" sz="2400" dirty="0">
                <a:latin typeface="Zapf Dingbats"/>
                <a:ea typeface="Zapf Dingbats"/>
                <a:cs typeface="Zapf Dingbats"/>
                <a:sym typeface="Zapf Dingbats"/>
              </a:rPr>
              <a:t>✓ </a:t>
            </a:r>
            <a:r>
              <a:rPr lang="en-US" altLang="ja-JP" sz="2400" dirty="0"/>
              <a:t>employment opportunities</a:t>
            </a:r>
            <a:endParaRPr lang="ja-JP" altLang="en-US" sz="1800" dirty="0">
              <a:latin typeface="+mn-lt"/>
            </a:endParaRPr>
          </a:p>
        </p:txBody>
      </p:sp>
    </p:spTree>
    <p:extLst>
      <p:ext uri="{BB962C8B-B14F-4D97-AF65-F5344CB8AC3E}">
        <p14:creationId xmlns:p14="http://schemas.microsoft.com/office/powerpoint/2010/main" val="100732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6773E-6 -4.28902E-6 L 0.26826 -0.03682 " pathEditMode="relative" rAng="0" ptsTypes="AA">
                                      <p:cBhvr>
                                        <p:cTn id="6" dur="2000" fill="hold"/>
                                        <p:tgtEl>
                                          <p:spTgt spid="6"/>
                                        </p:tgtEl>
                                        <p:attrNameLst>
                                          <p:attrName>ppt_x</p:attrName>
                                          <p:attrName>ppt_y</p:attrName>
                                        </p:attrNameLst>
                                      </p:cBhvr>
                                      <p:rCtr x="13413" y="-1853"/>
                                    </p:animMotion>
                                  </p:childTnLst>
                                </p:cTn>
                              </p:par>
                            </p:childTnLst>
                          </p:cTn>
                        </p:par>
                        <p:par>
                          <p:cTn id="7" fill="hold">
                            <p:stCondLst>
                              <p:cond delay="2000"/>
                            </p:stCondLst>
                            <p:childTnLst>
                              <p:par>
                                <p:cTn id="8" presetID="9" presetClass="entr" presetSubtype="0" fill="hold" grpId="1"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2000"/>
                                        <p:tgtEl>
                                          <p:spTgt spid="9"/>
                                        </p:tgtEl>
                                      </p:cBhvr>
                                    </p:animEffect>
                                    <p:set>
                                      <p:cBhvr>
                                        <p:cTn id="15" dur="1" fill="hold">
                                          <p:stCondLst>
                                            <p:cond delay="1999"/>
                                          </p:stCondLst>
                                        </p:cTn>
                                        <p:tgtEl>
                                          <p:spTgt spid="9"/>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Situation Analysis Results</a:t>
            </a:r>
            <a:endParaRPr kumimoji="1" lang="ja-JP" altLang="en-US" i="1" dirty="0">
              <a:solidFill>
                <a:srgbClr val="5DD4FF"/>
              </a:solidFill>
            </a:endParaRPr>
          </a:p>
        </p:txBody>
      </p:sp>
      <p:graphicFrame>
        <p:nvGraphicFramePr>
          <p:cNvPr id="6" name="Diagram 5"/>
          <p:cNvGraphicFramePr/>
          <p:nvPr>
            <p:extLst>
              <p:ext uri="{D42A27DB-BD31-4B8C-83A1-F6EECF244321}">
                <p14:modId xmlns:p14="http://schemas.microsoft.com/office/powerpoint/2010/main" val="4228028346"/>
              </p:ext>
            </p:extLst>
          </p:nvPr>
        </p:nvGraphicFramePr>
        <p:xfrm>
          <a:off x="436180" y="1203231"/>
          <a:ext cx="8403020" cy="5046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802032" y="4328290"/>
            <a:ext cx="3525599" cy="1200328"/>
          </a:xfrm>
          <a:prstGeom prst="rect">
            <a:avLst/>
          </a:prstGeom>
          <a:noFill/>
        </p:spPr>
        <p:txBody>
          <a:bodyPr wrap="square" rtlCol="0">
            <a:spAutoFit/>
          </a:bodyPr>
          <a:lstStyle/>
          <a:p>
            <a:pPr marL="285750" indent="-285750">
              <a:buFont typeface="Arial"/>
              <a:buChar char="•"/>
            </a:pPr>
            <a:r>
              <a:rPr lang="en-US" altLang="ja-JP" sz="2400" dirty="0" smtClean="0">
                <a:solidFill>
                  <a:srgbClr val="FFFFFF"/>
                </a:solidFill>
              </a:rPr>
              <a:t>January 2011</a:t>
            </a:r>
          </a:p>
          <a:p>
            <a:pPr marL="285750" indent="-285750">
              <a:buFont typeface="Arial"/>
              <a:buChar char="•"/>
            </a:pPr>
            <a:r>
              <a:rPr lang="en-US" altLang="ja-JP" sz="2400" dirty="0" smtClean="0">
                <a:solidFill>
                  <a:srgbClr val="FFFFFF"/>
                </a:solidFill>
              </a:rPr>
              <a:t>UHM - SLS</a:t>
            </a:r>
          </a:p>
          <a:p>
            <a:pPr marL="285750" indent="-285750">
              <a:buFont typeface="Arial"/>
              <a:buChar char="•"/>
            </a:pPr>
            <a:r>
              <a:rPr lang="en-US" altLang="ja-JP" sz="2400" dirty="0" smtClean="0">
                <a:solidFill>
                  <a:srgbClr val="FFFFFF"/>
                </a:solidFill>
              </a:rPr>
              <a:t>Counseling Psychology</a:t>
            </a:r>
            <a:endParaRPr kumimoji="1" lang="en-US" altLang="ja-JP" sz="2400" dirty="0">
              <a:solidFill>
                <a:srgbClr val="FFFFFF"/>
              </a:solidFill>
            </a:endParaRPr>
          </a:p>
        </p:txBody>
      </p:sp>
      <p:sp>
        <p:nvSpPr>
          <p:cNvPr id="5" name="TextBox 4"/>
          <p:cNvSpPr txBox="1"/>
          <p:nvPr/>
        </p:nvSpPr>
        <p:spPr>
          <a:xfrm>
            <a:off x="4947883" y="4328290"/>
            <a:ext cx="3525599" cy="1569660"/>
          </a:xfrm>
          <a:prstGeom prst="rect">
            <a:avLst/>
          </a:prstGeom>
          <a:noFill/>
        </p:spPr>
        <p:txBody>
          <a:bodyPr wrap="square" rtlCol="0">
            <a:spAutoFit/>
          </a:bodyPr>
          <a:lstStyle/>
          <a:p>
            <a:pPr marL="285750" indent="-285750">
              <a:buFont typeface="Arial"/>
              <a:buChar char="•"/>
            </a:pPr>
            <a:r>
              <a:rPr lang="en-US" altLang="ja-JP" sz="2400" dirty="0" smtClean="0">
                <a:solidFill>
                  <a:srgbClr val="FFFFFF"/>
                </a:solidFill>
              </a:rPr>
              <a:t>50% Micronesian fam.</a:t>
            </a:r>
          </a:p>
          <a:p>
            <a:pPr marL="285750" indent="-285750">
              <a:buFont typeface="Arial"/>
              <a:buChar char="•"/>
            </a:pPr>
            <a:r>
              <a:rPr kumimoji="1" lang="en-US" altLang="ja-JP" sz="2400" dirty="0" smtClean="0">
                <a:solidFill>
                  <a:srgbClr val="FFFFFF"/>
                </a:solidFill>
              </a:rPr>
              <a:t>16 Students</a:t>
            </a:r>
          </a:p>
          <a:p>
            <a:pPr marL="285750" indent="-285750">
              <a:buFont typeface="Arial"/>
              <a:buChar char="•"/>
            </a:pPr>
            <a:r>
              <a:rPr lang="en-US" altLang="ja-JP" sz="2400" dirty="0" err="1" smtClean="0">
                <a:solidFill>
                  <a:srgbClr val="FFFFFF"/>
                </a:solidFill>
              </a:rPr>
              <a:t>Chuukese</a:t>
            </a:r>
            <a:r>
              <a:rPr lang="en-US" altLang="ja-JP" sz="2400" dirty="0" smtClean="0">
                <a:solidFill>
                  <a:srgbClr val="FFFFFF"/>
                </a:solidFill>
              </a:rPr>
              <a:t>, Marshallese</a:t>
            </a:r>
          </a:p>
          <a:p>
            <a:pPr marL="285750" indent="-285750">
              <a:buFont typeface="Arial"/>
              <a:buChar char="•"/>
            </a:pPr>
            <a:r>
              <a:rPr kumimoji="1" lang="en-US" altLang="ja-JP" sz="2400" dirty="0" smtClean="0">
                <a:solidFill>
                  <a:srgbClr val="FFFFFF"/>
                </a:solidFill>
              </a:rPr>
              <a:t>4 months to 12 years</a:t>
            </a:r>
          </a:p>
        </p:txBody>
      </p:sp>
    </p:spTree>
    <p:extLst>
      <p:ext uri="{BB962C8B-B14F-4D97-AF65-F5344CB8AC3E}">
        <p14:creationId xmlns:p14="http://schemas.microsoft.com/office/powerpoint/2010/main" val="243297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5669" y="2375892"/>
            <a:ext cx="7551438" cy="361845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kumimoji="1" lang="en-US" altLang="ja-JP" i="1" dirty="0" smtClean="0">
                <a:solidFill>
                  <a:srgbClr val="5DD4FF"/>
                </a:solidFill>
              </a:rPr>
              <a:t>Learner Needs Analysis Results: Objective</a:t>
            </a:r>
            <a:endParaRPr kumimoji="1" lang="ja-JP" altLang="en-US" i="1" dirty="0">
              <a:solidFill>
                <a:srgbClr val="5DD4FF"/>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361617832"/>
              </p:ext>
            </p:extLst>
          </p:nvPr>
        </p:nvGraphicFramePr>
        <p:xfrm>
          <a:off x="249238" y="1131888"/>
          <a:ext cx="8589962" cy="5057775"/>
        </p:xfrm>
        <a:graphic>
          <a:graphicData uri="http://schemas.openxmlformats.org/presentationml/2006/ole">
            <mc:AlternateContent xmlns:mc="http://schemas.openxmlformats.org/markup-compatibility/2006">
              <mc:Choice xmlns:v="urn:schemas-microsoft-com:vml" Requires="v">
                <p:oleObj spid="_x0000_s4137" name="Document" r:id="rId3" imgW="9005400" imgH="5311800" progId="Word.Document.12">
                  <p:embed/>
                </p:oleObj>
              </mc:Choice>
              <mc:Fallback>
                <p:oleObj name="Document" r:id="rId3" imgW="9005400" imgH="5311800" progId="Word.Document.12">
                  <p:embed/>
                  <p:pic>
                    <p:nvPicPr>
                      <p:cNvPr id="0"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8" y="1131888"/>
                        <a:ext cx="8589962" cy="5057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3388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0244" y="2485129"/>
            <a:ext cx="2578681" cy="33999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Rectangle 6"/>
          <p:cNvSpPr/>
          <p:nvPr/>
        </p:nvSpPr>
        <p:spPr>
          <a:xfrm>
            <a:off x="5860358" y="2485129"/>
            <a:ext cx="2810824" cy="33999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Rectangle 3"/>
          <p:cNvSpPr/>
          <p:nvPr/>
        </p:nvSpPr>
        <p:spPr>
          <a:xfrm>
            <a:off x="327730" y="2485129"/>
            <a:ext cx="2731081" cy="33999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p:txBody>
          <a:bodyPr/>
          <a:lstStyle/>
          <a:p>
            <a:r>
              <a:rPr kumimoji="1" lang="en-US" altLang="ja-JP" i="1" dirty="0" smtClean="0">
                <a:solidFill>
                  <a:srgbClr val="5DD4FF"/>
                </a:solidFill>
              </a:rPr>
              <a:t>Learner Needs Analysis Results: Objective</a:t>
            </a:r>
            <a:endParaRPr kumimoji="1" lang="ja-JP" altLang="en-US" i="1" dirty="0">
              <a:solidFill>
                <a:srgbClr val="5DD4FF"/>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030740339"/>
              </p:ext>
            </p:extLst>
          </p:nvPr>
        </p:nvGraphicFramePr>
        <p:xfrm>
          <a:off x="436563" y="1109907"/>
          <a:ext cx="8643937" cy="4968875"/>
        </p:xfrm>
        <a:graphic>
          <a:graphicData uri="http://schemas.openxmlformats.org/presentationml/2006/ole">
            <mc:AlternateContent xmlns:mc="http://schemas.openxmlformats.org/markup-compatibility/2006">
              <mc:Choice xmlns:v="urn:schemas-microsoft-com:vml" Requires="v">
                <p:oleObj spid="_x0000_s5161" name="Document" r:id="rId3" imgW="9005400" imgH="5165640" progId="Word.Document.12">
                  <p:embed/>
                </p:oleObj>
              </mc:Choice>
              <mc:Fallback>
                <p:oleObj name="Document" r:id="rId3" imgW="9005400" imgH="5165640" progId="Word.Document.12">
                  <p:embed/>
                  <p:pic>
                    <p:nvPicPr>
                      <p:cNvPr id="0"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3" y="1109907"/>
                        <a:ext cx="8643937" cy="4968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4721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Learner Needs Analysis Results: Subjective</a:t>
            </a:r>
            <a:endParaRPr kumimoji="1" lang="ja-JP" altLang="en-US" i="1" dirty="0">
              <a:solidFill>
                <a:srgbClr val="5DD4FF"/>
              </a:solidFill>
            </a:endParaRPr>
          </a:p>
        </p:txBody>
      </p:sp>
      <p:graphicFrame>
        <p:nvGraphicFramePr>
          <p:cNvPr id="3" name="Diagram 2"/>
          <p:cNvGraphicFramePr/>
          <p:nvPr>
            <p:extLst>
              <p:ext uri="{D42A27DB-BD31-4B8C-83A1-F6EECF244321}">
                <p14:modId xmlns:p14="http://schemas.microsoft.com/office/powerpoint/2010/main" val="414680582"/>
              </p:ext>
            </p:extLst>
          </p:nvPr>
        </p:nvGraphicFramePr>
        <p:xfrm>
          <a:off x="449692" y="1094678"/>
          <a:ext cx="8403020" cy="2769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2067558609"/>
              </p:ext>
            </p:extLst>
          </p:nvPr>
        </p:nvGraphicFramePr>
        <p:xfrm>
          <a:off x="449692" y="3655604"/>
          <a:ext cx="8403020" cy="30318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7960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Learner Needs Analysis Results: Subjective</a:t>
            </a:r>
            <a:endParaRPr kumimoji="1" lang="ja-JP" altLang="en-US" i="1" dirty="0">
              <a:solidFill>
                <a:srgbClr val="5DD4FF"/>
              </a:solidFill>
            </a:endParaRPr>
          </a:p>
        </p:txBody>
      </p:sp>
      <p:graphicFrame>
        <p:nvGraphicFramePr>
          <p:cNvPr id="3" name="Diagram 2"/>
          <p:cNvGraphicFramePr/>
          <p:nvPr>
            <p:extLst>
              <p:ext uri="{D42A27DB-BD31-4B8C-83A1-F6EECF244321}">
                <p14:modId xmlns:p14="http://schemas.microsoft.com/office/powerpoint/2010/main" val="1705687858"/>
              </p:ext>
            </p:extLst>
          </p:nvPr>
        </p:nvGraphicFramePr>
        <p:xfrm>
          <a:off x="436180" y="1102797"/>
          <a:ext cx="8403020" cy="5287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902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473" t="2273" r="1642" b="2886"/>
          <a:stretch/>
        </p:blipFill>
        <p:spPr>
          <a:xfrm>
            <a:off x="685068" y="467923"/>
            <a:ext cx="7903357" cy="54142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88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414867" y="217250"/>
            <a:ext cx="8424333" cy="828530"/>
          </a:xfrm>
          <a:prstGeom prst="rect">
            <a:avLst/>
          </a:prstGeom>
        </p:spPr>
        <p:txBody>
          <a:bodyPr vert="horz" lIns="91440" tIns="45720" rIns="91440" bIns="45720" rtlCol="0" anchor="ctr">
            <a:normAutofit fontScale="92500"/>
          </a:bodyPr>
          <a:lstStyle>
            <a:lvl1pPr marL="342900" indent="-342900" algn="r" defTabSz="914400" rtl="0" eaLnBrk="1" latinLnBrk="0" hangingPunct="1">
              <a:spcBef>
                <a:spcPct val="20000"/>
              </a:spcBef>
              <a:buFont typeface="Arial" pitchFamily="34" charset="0"/>
              <a:buNone/>
              <a:defRPr kumimoji="1" lang="en-US" sz="1800" b="1" kern="1200" dirty="0" smtClean="0">
                <a:solidFill>
                  <a:schemeClr val="bg1">
                    <a:lumMod val="65000"/>
                  </a:schemeClr>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l"/>
            <a:r>
              <a:rPr lang="en-US" altLang="ja-JP" sz="4400" dirty="0" smtClean="0">
                <a:latin typeface="+mj-lt"/>
              </a:rPr>
              <a:t>Needs Analysis: </a:t>
            </a:r>
            <a:r>
              <a:rPr lang="en-US" altLang="ja-JP" sz="4400" dirty="0" smtClean="0">
                <a:latin typeface="+mj-lt"/>
              </a:rPr>
              <a:t>OVERALL Discussion</a:t>
            </a:r>
            <a:endParaRPr lang="en-US" altLang="ja-JP" sz="4400" dirty="0">
              <a:latin typeface="+mj-lt"/>
            </a:endParaRPr>
          </a:p>
        </p:txBody>
      </p:sp>
      <p:sp>
        <p:nvSpPr>
          <p:cNvPr id="6" name="Rectangle 5"/>
          <p:cNvSpPr/>
          <p:nvPr/>
        </p:nvSpPr>
        <p:spPr>
          <a:xfrm>
            <a:off x="-1" y="1487327"/>
            <a:ext cx="7970193" cy="4060906"/>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kumimoji="0" lang="en-US" dirty="0">
              <a:solidFill>
                <a:prstClr val="white"/>
              </a:solidFill>
              <a:latin typeface="Calibri"/>
            </a:endParaRPr>
          </a:p>
        </p:txBody>
      </p:sp>
      <p:sp>
        <p:nvSpPr>
          <p:cNvPr id="5" name="Title 1"/>
          <p:cNvSpPr txBox="1">
            <a:spLocks/>
          </p:cNvSpPr>
          <p:nvPr/>
        </p:nvSpPr>
        <p:spPr>
          <a:xfrm>
            <a:off x="414867" y="1567273"/>
            <a:ext cx="7010400" cy="3980960"/>
          </a:xfrm>
          <a:prstGeom prst="rect">
            <a:avLst/>
          </a:prstGeom>
        </p:spPr>
        <p:txBody>
          <a:bodyPr vert="horz" lIns="91440" tIns="45720" rIns="91440" bIns="45720" rtlCol="0" anchor="t">
            <a:normAutofit fontScale="92500" lnSpcReduction="10000"/>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marL="360363" indent="-360363">
              <a:lnSpc>
                <a:spcPct val="110000"/>
              </a:lnSpc>
              <a:buFont typeface="Arial"/>
              <a:buChar char="•"/>
            </a:pPr>
            <a:r>
              <a:rPr lang="en-US" altLang="ja-JP" sz="3500" dirty="0" smtClean="0"/>
              <a:t>Language </a:t>
            </a:r>
            <a:r>
              <a:rPr lang="en-US" altLang="ja-JP" sz="3500" dirty="0" smtClean="0"/>
              <a:t>skills for </a:t>
            </a:r>
            <a:r>
              <a:rPr lang="en-US" altLang="ja-JP" sz="3500" dirty="0" smtClean="0"/>
              <a:t>independence</a:t>
            </a:r>
          </a:p>
          <a:p>
            <a:pPr marL="817563" lvl="1" indent="-360363">
              <a:lnSpc>
                <a:spcPct val="110000"/>
              </a:lnSpc>
              <a:buFont typeface="Arial"/>
              <a:buChar char="•"/>
            </a:pPr>
            <a:r>
              <a:rPr lang="en-US" altLang="ja-JP" sz="2400" dirty="0" smtClean="0">
                <a:solidFill>
                  <a:srgbClr val="FFFFFF"/>
                </a:solidFill>
              </a:rPr>
              <a:t>Employment</a:t>
            </a:r>
          </a:p>
          <a:p>
            <a:pPr marL="817563" lvl="1" indent="-360363">
              <a:lnSpc>
                <a:spcPct val="110000"/>
              </a:lnSpc>
              <a:buFont typeface="Arial"/>
              <a:buChar char="•"/>
            </a:pPr>
            <a:r>
              <a:rPr lang="en-US" altLang="ja-JP" sz="2400" dirty="0">
                <a:solidFill>
                  <a:srgbClr val="FFFFFF"/>
                </a:solidFill>
              </a:rPr>
              <a:t>H</a:t>
            </a:r>
            <a:r>
              <a:rPr lang="en-US" altLang="ja-JP" sz="2400" dirty="0" smtClean="0">
                <a:solidFill>
                  <a:srgbClr val="FFFFFF"/>
                </a:solidFill>
              </a:rPr>
              <a:t>ousing </a:t>
            </a:r>
          </a:p>
          <a:p>
            <a:pPr marL="817563" lvl="1" indent="-360363">
              <a:lnSpc>
                <a:spcPct val="110000"/>
              </a:lnSpc>
              <a:buFont typeface="Arial"/>
              <a:buChar char="•"/>
            </a:pPr>
            <a:r>
              <a:rPr lang="en-US" altLang="ja-JP" sz="2400" dirty="0" smtClean="0">
                <a:solidFill>
                  <a:srgbClr val="FFFFFF"/>
                </a:solidFill>
              </a:rPr>
              <a:t>Communication with case workers and counselors</a:t>
            </a:r>
            <a:endParaRPr lang="en-US" altLang="ja-JP" sz="2400" dirty="0" smtClean="0">
              <a:solidFill>
                <a:srgbClr val="FFFFFF"/>
              </a:solidFill>
            </a:endParaRPr>
          </a:p>
          <a:p>
            <a:pPr marL="350838" indent="-350838">
              <a:lnSpc>
                <a:spcPct val="110000"/>
              </a:lnSpc>
              <a:buFont typeface="Arial"/>
              <a:buChar char="•"/>
            </a:pPr>
            <a:r>
              <a:rPr lang="en-US" altLang="ja-JP" sz="3500" dirty="0" smtClean="0"/>
              <a:t>Challenges to meet</a:t>
            </a:r>
          </a:p>
          <a:p>
            <a:pPr marL="808038" lvl="1" indent="-350838">
              <a:lnSpc>
                <a:spcPct val="110000"/>
              </a:lnSpc>
              <a:buFont typeface="Arial"/>
              <a:buChar char="•"/>
            </a:pPr>
            <a:r>
              <a:rPr lang="en-US" altLang="ja-JP" sz="2400" dirty="0" smtClean="0">
                <a:solidFill>
                  <a:schemeClr val="bg1"/>
                </a:solidFill>
              </a:rPr>
              <a:t>Attendance (mandatory/late)</a:t>
            </a:r>
          </a:p>
          <a:p>
            <a:pPr marL="808038" lvl="1" indent="-350838">
              <a:lnSpc>
                <a:spcPct val="110000"/>
              </a:lnSpc>
              <a:buFont typeface="Arial"/>
              <a:buChar char="•"/>
            </a:pPr>
            <a:r>
              <a:rPr lang="en-US" altLang="ja-JP" sz="2400" dirty="0" smtClean="0">
                <a:solidFill>
                  <a:schemeClr val="bg1"/>
                </a:solidFill>
              </a:rPr>
              <a:t>Childcare</a:t>
            </a:r>
          </a:p>
          <a:p>
            <a:pPr marL="808038" lvl="1" indent="-350838">
              <a:lnSpc>
                <a:spcPct val="110000"/>
              </a:lnSpc>
              <a:buFont typeface="Arial"/>
              <a:buChar char="•"/>
            </a:pPr>
            <a:r>
              <a:rPr lang="en-US" altLang="ja-JP" sz="2400" dirty="0" smtClean="0">
                <a:solidFill>
                  <a:schemeClr val="bg1"/>
                </a:solidFill>
              </a:rPr>
              <a:t>Self-confidence/motivation</a:t>
            </a:r>
          </a:p>
          <a:p>
            <a:pPr marL="808038" lvl="1" indent="-350838">
              <a:lnSpc>
                <a:spcPct val="110000"/>
              </a:lnSpc>
              <a:buFont typeface="Arial"/>
              <a:buChar char="•"/>
            </a:pPr>
            <a:r>
              <a:rPr lang="en-US" altLang="ja-JP" sz="2400" dirty="0" smtClean="0">
                <a:solidFill>
                  <a:schemeClr val="bg1"/>
                </a:solidFill>
              </a:rPr>
              <a:t>Language levels</a:t>
            </a:r>
          </a:p>
          <a:p>
            <a:pPr marL="808038" lvl="1" indent="-350838">
              <a:lnSpc>
                <a:spcPct val="110000"/>
              </a:lnSpc>
              <a:buFont typeface="Arial"/>
              <a:buChar char="•"/>
            </a:pPr>
            <a:r>
              <a:rPr lang="en-US" altLang="ja-JP" sz="2400" dirty="0" smtClean="0">
                <a:solidFill>
                  <a:schemeClr val="bg1"/>
                </a:solidFill>
              </a:rPr>
              <a:t>Resources</a:t>
            </a:r>
          </a:p>
          <a:p>
            <a:pPr marL="808038" lvl="1" indent="-350838">
              <a:lnSpc>
                <a:spcPct val="110000"/>
              </a:lnSpc>
              <a:buFont typeface="Arial"/>
              <a:buChar char="•"/>
            </a:pPr>
            <a:endParaRPr lang="en-US" altLang="ja-JP" sz="600" dirty="0" smtClean="0"/>
          </a:p>
          <a:p>
            <a:pPr marL="350838" indent="-350838">
              <a:lnSpc>
                <a:spcPct val="110000"/>
              </a:lnSpc>
              <a:buFont typeface="Arial"/>
              <a:buChar char="•"/>
            </a:pPr>
            <a:endParaRPr lang="en-US" altLang="ja-JP" sz="2800" dirty="0"/>
          </a:p>
          <a:p>
            <a:pPr marL="350838" indent="-350838">
              <a:lnSpc>
                <a:spcPct val="110000"/>
              </a:lnSpc>
              <a:buFont typeface="Arial"/>
              <a:buChar char="•"/>
            </a:pPr>
            <a:endParaRPr lang="en-US" altLang="ja-JP" sz="2800" dirty="0" smtClean="0"/>
          </a:p>
        </p:txBody>
      </p:sp>
      <p:pic>
        <p:nvPicPr>
          <p:cNvPr id="7" name="Picture 6"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281885" y="4996751"/>
            <a:ext cx="1376613" cy="1376613"/>
          </a:xfrm>
          <a:prstGeom prst="rect">
            <a:avLst/>
          </a:prstGeom>
        </p:spPr>
      </p:pic>
    </p:spTree>
    <p:extLst>
      <p:ext uri="{BB962C8B-B14F-4D97-AF65-F5344CB8AC3E}">
        <p14:creationId xmlns:p14="http://schemas.microsoft.com/office/powerpoint/2010/main" val="603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7" y="3058213"/>
            <a:ext cx="7010400" cy="1818587"/>
          </a:xfrm>
        </p:spPr>
        <p:txBody>
          <a:bodyPr anchor="t">
            <a:normAutofit/>
          </a:bodyPr>
          <a:lstStyle/>
          <a:p>
            <a:pPr lvl="0"/>
            <a:r>
              <a:rPr kumimoji="1" lang="en-US" altLang="ja-JP" sz="3600" dirty="0" smtClean="0">
                <a:latin typeface="Wingdings"/>
                <a:ea typeface="Wingdings"/>
                <a:cs typeface="Wingdings"/>
                <a:sym typeface="Wingdings"/>
              </a:rPr>
              <a:t> </a:t>
            </a:r>
            <a:r>
              <a:rPr lang="en-US" altLang="ja-JP" sz="3600" b="1" dirty="0" smtClean="0"/>
              <a:t>Syllabus and Objectives</a:t>
            </a:r>
            <a:br>
              <a:rPr lang="en-US" altLang="ja-JP" sz="3600" b="1" dirty="0" smtClean="0"/>
            </a:br>
            <a:r>
              <a:rPr lang="en-US" altLang="ja-JP" sz="3600" dirty="0" smtClean="0">
                <a:latin typeface="Wingdings"/>
                <a:ea typeface="Wingdings"/>
                <a:cs typeface="Wingdings"/>
                <a:sym typeface="Wingdings"/>
              </a:rPr>
              <a:t> </a:t>
            </a:r>
            <a:r>
              <a:rPr lang="en-US" altLang="ja-JP" sz="3600" b="1" dirty="0" smtClean="0"/>
              <a:t>Materials</a:t>
            </a:r>
            <a:br>
              <a:rPr lang="en-US" altLang="ja-JP" sz="3600" b="1" dirty="0" smtClean="0"/>
            </a:br>
            <a:r>
              <a:rPr lang="en-US" altLang="ja-JP" sz="3600" dirty="0" smtClean="0">
                <a:latin typeface="Wingdings"/>
                <a:ea typeface="Wingdings"/>
                <a:cs typeface="Wingdings"/>
                <a:sym typeface="Wingdings"/>
              </a:rPr>
              <a:t> </a:t>
            </a:r>
            <a:r>
              <a:rPr lang="en-US" altLang="ja-JP" sz="3600" b="1" dirty="0" smtClean="0"/>
              <a:t>Teacher’s </a:t>
            </a:r>
            <a:r>
              <a:rPr lang="en-US" altLang="ja-JP" sz="3600" b="1" dirty="0"/>
              <a:t>Guide </a:t>
            </a:r>
            <a:endParaRPr kumimoji="1" lang="ja-JP" altLang="en-US" sz="3600" dirty="0"/>
          </a:p>
        </p:txBody>
      </p:sp>
      <p:sp>
        <p:nvSpPr>
          <p:cNvPr id="3" name="Text Placeholder 2"/>
          <p:cNvSpPr>
            <a:spLocks noGrp="1"/>
          </p:cNvSpPr>
          <p:nvPr>
            <p:ph type="body" sz="quarter" idx="14"/>
          </p:nvPr>
        </p:nvSpPr>
        <p:spPr>
          <a:xfrm>
            <a:off x="414867" y="217250"/>
            <a:ext cx="8424333" cy="828530"/>
          </a:xfrm>
        </p:spPr>
        <p:txBody>
          <a:bodyPr anchor="ctr">
            <a:normAutofit/>
          </a:bodyPr>
          <a:lstStyle/>
          <a:p>
            <a:pPr algn="l"/>
            <a:r>
              <a:rPr kumimoji="1" lang="en-US" altLang="ja-JP" sz="4400" dirty="0" smtClean="0">
                <a:latin typeface="+mj-lt"/>
              </a:rPr>
              <a:t>Program Development</a:t>
            </a:r>
            <a:endParaRPr kumimoji="1" lang="ja-JP" altLang="en-US" sz="4400" dirty="0">
              <a:latin typeface="+mj-lt"/>
            </a:endParaRPr>
          </a:p>
        </p:txBody>
      </p:sp>
      <p:pic>
        <p:nvPicPr>
          <p:cNvPr id="4" name="Picture 3"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169907" y="5060627"/>
            <a:ext cx="1376613" cy="1376613"/>
          </a:xfrm>
          <a:prstGeom prst="rect">
            <a:avLst/>
          </a:prstGeom>
        </p:spPr>
      </p:pic>
      <p:sp>
        <p:nvSpPr>
          <p:cNvPr id="5" name="Title 1"/>
          <p:cNvSpPr txBox="1">
            <a:spLocks/>
          </p:cNvSpPr>
          <p:nvPr/>
        </p:nvSpPr>
        <p:spPr>
          <a:xfrm>
            <a:off x="414867" y="3058213"/>
            <a:ext cx="7010400" cy="1818587"/>
          </a:xfrm>
          <a:prstGeom prst="rect">
            <a:avLst/>
          </a:prstGeom>
        </p:spPr>
        <p:txBody>
          <a:bodyPr vert="horz" lIns="91440" tIns="45720" rIns="91440" bIns="45720" rtlCol="0" anchor="t">
            <a:normAutofit/>
          </a:bodyPr>
          <a:lstStyle>
            <a:lvl1pPr marL="0" algn="l" defTabSz="914400" rtl="0" eaLnBrk="1" latinLnBrk="0" hangingPunct="1">
              <a:spcBef>
                <a:spcPct val="0"/>
              </a:spcBef>
              <a:buNone/>
              <a:defRPr kumimoji="1" lang="en-US" sz="4000" kern="1200" dirty="0">
                <a:solidFill>
                  <a:schemeClr val="bg1"/>
                </a:solidFill>
                <a:latin typeface="+mn-lt"/>
                <a:ea typeface="+mn-ea"/>
                <a:cs typeface="+mn-cs"/>
              </a:defRPr>
            </a:lvl1pPr>
          </a:lstStyle>
          <a:p>
            <a:pPr marL="571500" indent="-571500">
              <a:buFont typeface="Arial"/>
              <a:buChar char="•"/>
            </a:pPr>
            <a:r>
              <a:rPr lang="en-US" altLang="ja-JP" sz="4800" b="1" dirty="0" smtClean="0"/>
              <a:t>Syllabus </a:t>
            </a:r>
          </a:p>
          <a:p>
            <a:pPr marL="571500" indent="-571500">
              <a:buFont typeface="Arial"/>
              <a:buChar char="•"/>
            </a:pPr>
            <a:r>
              <a:rPr lang="en-US" altLang="ja-JP" sz="4800" b="1" dirty="0" smtClean="0"/>
              <a:t>Teacher’s Guide </a:t>
            </a:r>
            <a:endParaRPr lang="en-US" altLang="ja-JP" sz="4800" dirty="0"/>
          </a:p>
        </p:txBody>
      </p:sp>
    </p:spTree>
    <p:extLst>
      <p:ext uri="{BB962C8B-B14F-4D97-AF65-F5344CB8AC3E}">
        <p14:creationId xmlns:p14="http://schemas.microsoft.com/office/powerpoint/2010/main" val="261222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1143000"/>
          </a:xfrm>
        </p:spPr>
        <p:txBody>
          <a:bodyPr/>
          <a:lstStyle/>
          <a:p>
            <a:r>
              <a:rPr lang="en-US" altLang="ja-JP" dirty="0" smtClean="0"/>
              <a:t>Functional &amp; Situational </a:t>
            </a:r>
            <a:r>
              <a:rPr lang="en-US" altLang="ja-JP" dirty="0" smtClean="0"/>
              <a:t>Syllabus</a:t>
            </a:r>
            <a:endParaRPr kumimoji="1" lang="ja-JP" altLang="en-US" dirty="0"/>
          </a:p>
        </p:txBody>
      </p:sp>
      <p:sp>
        <p:nvSpPr>
          <p:cNvPr id="3" name="Content Placeholder 2"/>
          <p:cNvSpPr>
            <a:spLocks noGrp="1"/>
          </p:cNvSpPr>
          <p:nvPr>
            <p:ph idx="1"/>
          </p:nvPr>
        </p:nvSpPr>
        <p:spPr>
          <a:xfrm>
            <a:off x="546857" y="1580217"/>
            <a:ext cx="4057808" cy="3826715"/>
          </a:xfrm>
        </p:spPr>
        <p:txBody>
          <a:bodyPr>
            <a:normAutofit/>
          </a:bodyPr>
          <a:lstStyle/>
          <a:p>
            <a:pPr marL="514350" indent="-514350">
              <a:buFont typeface="+mj-lt"/>
              <a:buAutoNum type="arabicPeriod"/>
            </a:pPr>
            <a:r>
              <a:rPr lang="en-US" altLang="ja-JP" sz="2800" dirty="0" smtClean="0"/>
              <a:t>Greetings </a:t>
            </a:r>
            <a:r>
              <a:rPr lang="en-US" altLang="ja-JP" sz="2800" dirty="0"/>
              <a:t>and Introductions</a:t>
            </a:r>
          </a:p>
          <a:p>
            <a:pPr marL="514350" indent="-514350">
              <a:buFont typeface="+mj-lt"/>
              <a:buAutoNum type="arabicPeriod"/>
            </a:pPr>
            <a:r>
              <a:rPr lang="en-US" altLang="ja-JP" sz="2800" dirty="0"/>
              <a:t>Forms and Documents</a:t>
            </a:r>
          </a:p>
          <a:p>
            <a:pPr marL="514350" indent="-514350">
              <a:buFont typeface="+mj-lt"/>
              <a:buAutoNum type="arabicPeriod"/>
            </a:pPr>
            <a:r>
              <a:rPr lang="en-US" altLang="ja-JP" sz="2800" dirty="0"/>
              <a:t>Personal Information</a:t>
            </a:r>
          </a:p>
          <a:p>
            <a:pPr marL="514350" indent="-514350">
              <a:buFont typeface="+mj-lt"/>
              <a:buAutoNum type="arabicPeriod"/>
            </a:pPr>
            <a:r>
              <a:rPr lang="en-US" altLang="ja-JP" sz="2800" dirty="0"/>
              <a:t>Directions</a:t>
            </a:r>
          </a:p>
          <a:p>
            <a:pPr marL="514350" indent="-514350">
              <a:buFont typeface="+mj-lt"/>
              <a:buAutoNum type="arabicPeriod"/>
            </a:pPr>
            <a:r>
              <a:rPr lang="en-US" altLang="ja-JP" sz="2800" dirty="0"/>
              <a:t>Events and Scheduling</a:t>
            </a:r>
          </a:p>
          <a:p>
            <a:pPr marL="514350" indent="-514350">
              <a:buFont typeface="+mj-lt"/>
              <a:buAutoNum type="arabicPeriod"/>
            </a:pPr>
            <a:r>
              <a:rPr lang="en-US" altLang="ja-JP" sz="2800" dirty="0" smtClean="0"/>
              <a:t>Shopping</a:t>
            </a:r>
            <a:endParaRPr lang="en-US" altLang="ja-JP" sz="2800" dirty="0"/>
          </a:p>
        </p:txBody>
      </p:sp>
      <p:sp>
        <p:nvSpPr>
          <p:cNvPr id="4" name="Content Placeholder 2"/>
          <p:cNvSpPr txBox="1">
            <a:spLocks/>
          </p:cNvSpPr>
          <p:nvPr/>
        </p:nvSpPr>
        <p:spPr>
          <a:xfrm>
            <a:off x="4754076" y="1580217"/>
            <a:ext cx="4225572" cy="45140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514350" indent="-514350">
              <a:buFont typeface="+mj-lt"/>
              <a:buAutoNum type="arabicPeriod" startAt="7"/>
            </a:pPr>
            <a:r>
              <a:rPr lang="en-US" altLang="ja-JP" sz="2800" dirty="0" smtClean="0"/>
              <a:t>Phone Calls</a:t>
            </a:r>
          </a:p>
          <a:p>
            <a:pPr marL="514350" indent="-514350">
              <a:buFont typeface="+mj-lt"/>
              <a:buAutoNum type="arabicPeriod" startAt="7"/>
            </a:pPr>
            <a:r>
              <a:rPr lang="en-US" altLang="ja-JP" sz="2800" dirty="0" smtClean="0"/>
              <a:t>Jobs</a:t>
            </a:r>
          </a:p>
          <a:p>
            <a:pPr marL="514350" indent="-514350">
              <a:buFont typeface="+mj-lt"/>
              <a:buAutoNum type="arabicPeriod" startAt="7"/>
            </a:pPr>
            <a:r>
              <a:rPr lang="en-US" altLang="ja-JP" sz="2800" dirty="0" smtClean="0"/>
              <a:t>Job Interviews </a:t>
            </a:r>
          </a:p>
          <a:p>
            <a:pPr marL="514350" indent="-514350">
              <a:buFont typeface="+mj-lt"/>
              <a:buAutoNum type="arabicPeriod" startAt="7"/>
            </a:pPr>
            <a:r>
              <a:rPr lang="en-US" altLang="ja-JP" sz="2800" dirty="0" smtClean="0"/>
              <a:t>Medical Needs</a:t>
            </a:r>
          </a:p>
          <a:p>
            <a:pPr marL="514350" indent="-514350">
              <a:buFont typeface="+mj-lt"/>
              <a:buAutoNum type="arabicPeriod" startAt="7"/>
            </a:pPr>
            <a:r>
              <a:rPr lang="en-US" altLang="ja-JP" sz="2800" dirty="0" smtClean="0"/>
              <a:t>Computer Literacy Skills</a:t>
            </a:r>
          </a:p>
          <a:p>
            <a:pPr marL="514350" indent="-514350">
              <a:buFont typeface="+mj-lt"/>
              <a:buAutoNum type="arabicPeriod" startAt="7"/>
            </a:pPr>
            <a:r>
              <a:rPr lang="en-US" altLang="ja-JP" sz="2800" dirty="0" smtClean="0"/>
              <a:t>Setting up an Email Account </a:t>
            </a:r>
          </a:p>
          <a:p>
            <a:pPr marL="514350" indent="-514350">
              <a:buFont typeface="+mj-lt"/>
              <a:buAutoNum type="arabicPeriod" startAt="7"/>
            </a:pPr>
            <a:endParaRPr lang="ja-JP" altLang="en-US" dirty="0"/>
          </a:p>
        </p:txBody>
      </p:sp>
    </p:spTree>
    <p:extLst>
      <p:ext uri="{BB962C8B-B14F-4D97-AF65-F5344CB8AC3E}">
        <p14:creationId xmlns:p14="http://schemas.microsoft.com/office/powerpoint/2010/main" val="122966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dirty="0" smtClean="0"/>
              <a:t>Teacher’s Guide</a:t>
            </a:r>
            <a:endParaRPr kumimoji="1" lang="ja-JP" altLang="en-US" dirty="0"/>
          </a:p>
        </p:txBody>
      </p:sp>
      <p:sp>
        <p:nvSpPr>
          <p:cNvPr id="3" name="Text Placeholder 2"/>
          <p:cNvSpPr>
            <a:spLocks noGrp="1"/>
          </p:cNvSpPr>
          <p:nvPr>
            <p:ph type="body" sz="quarter" idx="14"/>
          </p:nvPr>
        </p:nvSpPr>
        <p:spPr/>
        <p:txBody>
          <a:bodyPr/>
          <a:lstStyle/>
          <a:p>
            <a:r>
              <a:rPr kumimoji="1" lang="en-US" altLang="ja-JP" dirty="0" smtClean="0"/>
              <a:t>Program Development</a:t>
            </a:r>
            <a:endParaRPr kumimoji="1" lang="ja-JP" altLang="en-US" dirty="0"/>
          </a:p>
        </p:txBody>
      </p:sp>
      <p:pic>
        <p:nvPicPr>
          <p:cNvPr id="5" name="Picture 4" descr="Teacher_s Guide TITLE PG.pdf (1 p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67338">
            <a:off x="4538407" y="1528946"/>
            <a:ext cx="3179509" cy="4312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66004_500.gif"/>
          <p:cNvPicPr>
            <a:picLocks noChangeAspect="1"/>
          </p:cNvPicPr>
          <p:nvPr/>
        </p:nvPicPr>
        <p:blipFill>
          <a:blip r:embed="rId3">
            <a:duotone>
              <a:prstClr val="black"/>
              <a:srgbClr val="FFFFFF">
                <a:tint val="45000"/>
                <a:satMod val="400000"/>
              </a:srgbClr>
            </a:duotone>
            <a:extLst>
              <a:ext uri="{BEBA8EAE-BF5A-486C-A8C5-ECC9F3942E4B}">
                <a14:imgProps xmlns:a14="http://schemas.microsoft.com/office/drawing/2010/main">
                  <a14:imgLayer r:embed="rId4">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169907" y="5060627"/>
            <a:ext cx="1376613" cy="1376613"/>
          </a:xfrm>
          <a:prstGeom prst="rect">
            <a:avLst/>
          </a:prstGeom>
        </p:spPr>
      </p:pic>
    </p:spTree>
    <p:extLst>
      <p:ext uri="{BB962C8B-B14F-4D97-AF65-F5344CB8AC3E}">
        <p14:creationId xmlns:p14="http://schemas.microsoft.com/office/powerpoint/2010/main" val="390209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504" y="985981"/>
            <a:ext cx="7284337" cy="1117141"/>
          </a:xfrm>
        </p:spPr>
        <p:txBody>
          <a:bodyPr>
            <a:noAutofit/>
          </a:bodyPr>
          <a:lstStyle/>
          <a:p>
            <a:pPr marL="534988" indent="-534988"/>
            <a:r>
              <a:rPr lang="en-US" altLang="ja-JP" sz="3600" dirty="0" smtClean="0">
                <a:latin typeface="Chalkboard"/>
                <a:cs typeface="Chalkboard"/>
              </a:rPr>
              <a:t>Purpose of </a:t>
            </a:r>
            <a:r>
              <a:rPr lang="en-US" altLang="ja-JP" sz="3600" dirty="0">
                <a:latin typeface="Chalkboard"/>
                <a:cs typeface="Chalkboard"/>
              </a:rPr>
              <a:t>this </a:t>
            </a:r>
            <a:r>
              <a:rPr lang="en-US" altLang="ja-JP" sz="3600" dirty="0" smtClean="0">
                <a:latin typeface="Chalkboard"/>
                <a:cs typeface="Chalkboard"/>
              </a:rPr>
              <a:t>study: </a:t>
            </a:r>
            <a:br>
              <a:rPr lang="en-US" altLang="ja-JP" sz="3600" dirty="0" smtClean="0">
                <a:latin typeface="Chalkboard"/>
                <a:cs typeface="Chalkboard"/>
              </a:rPr>
            </a:br>
            <a:endParaRPr kumimoji="1" lang="ja-JP" altLang="en-US" sz="2400" dirty="0">
              <a:latin typeface="+mn-lt"/>
            </a:endParaRPr>
          </a:p>
        </p:txBody>
      </p:sp>
      <p:pic>
        <p:nvPicPr>
          <p:cNvPr id="3" name="Picture 2" descr="hawaii-islands-clip-art.png"/>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6299925" y="-116981"/>
            <a:ext cx="3034147" cy="1750469"/>
          </a:xfrm>
          <a:prstGeom prst="rect">
            <a:avLst/>
          </a:prstGeom>
        </p:spPr>
      </p:pic>
      <p:sp>
        <p:nvSpPr>
          <p:cNvPr id="4" name="Rectangle 3"/>
          <p:cNvSpPr/>
          <p:nvPr/>
        </p:nvSpPr>
        <p:spPr>
          <a:xfrm>
            <a:off x="1136212" y="2003974"/>
            <a:ext cx="7058629" cy="1200328"/>
          </a:xfrm>
          <a:prstGeom prst="rect">
            <a:avLst/>
          </a:prstGeom>
        </p:spPr>
        <p:txBody>
          <a:bodyPr wrap="square">
            <a:spAutoFit/>
          </a:bodyPr>
          <a:lstStyle/>
          <a:p>
            <a:pPr marL="350838" indent="-350838">
              <a:buFont typeface="Wingdings" charset="2"/>
              <a:buChar char="l"/>
            </a:pPr>
            <a:r>
              <a:rPr lang="en-US" altLang="ja-JP" sz="2400" dirty="0" smtClean="0"/>
              <a:t>to </a:t>
            </a:r>
            <a:r>
              <a:rPr lang="en-US" altLang="ja-JP" sz="2400" dirty="0"/>
              <a:t>investigate the </a:t>
            </a:r>
            <a:r>
              <a:rPr lang="en-US" altLang="ja-JP" sz="2400" dirty="0" smtClean="0"/>
              <a:t>needs </a:t>
            </a:r>
            <a:r>
              <a:rPr lang="en-US" altLang="ja-JP" sz="2400" dirty="0"/>
              <a:t>of </a:t>
            </a:r>
            <a:r>
              <a:rPr lang="en-US" altLang="ja-JP" sz="2400" dirty="0" smtClean="0"/>
              <a:t>a new English program for adult learners </a:t>
            </a:r>
            <a:r>
              <a:rPr lang="en-US" altLang="ja-JP" sz="2400" dirty="0"/>
              <a:t>at a </a:t>
            </a:r>
            <a:r>
              <a:rPr lang="en-US" altLang="ja-JP" sz="2400" dirty="0" smtClean="0"/>
              <a:t>homeless </a:t>
            </a:r>
            <a:r>
              <a:rPr lang="en-US" altLang="ja-JP" sz="2400" dirty="0"/>
              <a:t>shelter serving a </a:t>
            </a:r>
            <a:r>
              <a:rPr lang="en-US" altLang="ja-JP" sz="2400" dirty="0" smtClean="0"/>
              <a:t>Micronesian </a:t>
            </a:r>
            <a:r>
              <a:rPr lang="en-US" altLang="ja-JP" sz="2400" dirty="0"/>
              <a:t>migrant population in Hawaii. </a:t>
            </a:r>
            <a:endParaRPr lang="ja-JP" altLang="en-US" sz="2400" dirty="0"/>
          </a:p>
        </p:txBody>
      </p:sp>
      <p:sp>
        <p:nvSpPr>
          <p:cNvPr id="5" name="Rectangle 4"/>
          <p:cNvSpPr/>
          <p:nvPr/>
        </p:nvSpPr>
        <p:spPr>
          <a:xfrm>
            <a:off x="1136212" y="3339627"/>
            <a:ext cx="7058629" cy="830997"/>
          </a:xfrm>
          <a:prstGeom prst="rect">
            <a:avLst/>
          </a:prstGeom>
        </p:spPr>
        <p:txBody>
          <a:bodyPr wrap="square">
            <a:spAutoFit/>
          </a:bodyPr>
          <a:lstStyle/>
          <a:p>
            <a:pPr marL="350838" indent="-350838">
              <a:buFont typeface="Wingdings" charset="2"/>
              <a:buChar char="l"/>
            </a:pPr>
            <a:r>
              <a:rPr lang="en-US" altLang="ja-JP" sz="2400" dirty="0" smtClean="0"/>
              <a:t>to </a:t>
            </a:r>
            <a:r>
              <a:rPr lang="en-US" altLang="ja-JP" sz="2400" dirty="0"/>
              <a:t>develop </a:t>
            </a:r>
            <a:r>
              <a:rPr lang="en-US" altLang="ja-JP" sz="2400" dirty="0" smtClean="0"/>
              <a:t>a </a:t>
            </a:r>
            <a:r>
              <a:rPr lang="en-US" altLang="ja-JP" sz="2400" dirty="0"/>
              <a:t>language program </a:t>
            </a:r>
            <a:r>
              <a:rPr lang="en-US" altLang="ja-JP" sz="2400" dirty="0" smtClean="0"/>
              <a:t>informed </a:t>
            </a:r>
            <a:r>
              <a:rPr lang="en-US" altLang="ja-JP" sz="2400" dirty="0" smtClean="0"/>
              <a:t>by those </a:t>
            </a:r>
            <a:r>
              <a:rPr lang="en-US" altLang="ja-JP" sz="2400" dirty="0"/>
              <a:t>findings.</a:t>
            </a:r>
            <a:endParaRPr lang="ja-JP" altLang="en-US" sz="2400" dirty="0"/>
          </a:p>
        </p:txBody>
      </p:sp>
    </p:spTree>
    <p:extLst>
      <p:ext uri="{BB962C8B-B14F-4D97-AF65-F5344CB8AC3E}">
        <p14:creationId xmlns:p14="http://schemas.microsoft.com/office/powerpoint/2010/main" val="78939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287" y="548352"/>
            <a:ext cx="7547544" cy="4682362"/>
          </a:xfrm>
        </p:spPr>
        <p:txBody>
          <a:bodyPr>
            <a:noAutofit/>
          </a:bodyPr>
          <a:lstStyle/>
          <a:p>
            <a:pPr algn="ctr"/>
            <a:r>
              <a:rPr lang="en-US" altLang="ja-JP" b="1" dirty="0" smtClean="0">
                <a:solidFill>
                  <a:schemeClr val="accent6"/>
                </a:solidFill>
                <a:latin typeface="+mn-lt"/>
                <a:cs typeface="Chalkboard"/>
              </a:rPr>
              <a:t>NEED FOR VOLUNTEERS! </a:t>
            </a:r>
            <a:br>
              <a:rPr lang="en-US" altLang="ja-JP" b="1" dirty="0" smtClean="0">
                <a:solidFill>
                  <a:schemeClr val="accent6"/>
                </a:solidFill>
                <a:latin typeface="+mn-lt"/>
                <a:cs typeface="Chalkboard"/>
              </a:rPr>
            </a:br>
            <a:r>
              <a:rPr lang="en-US" altLang="ja-JP" sz="3200" dirty="0" smtClean="0">
                <a:latin typeface="+mn-lt"/>
                <a:cs typeface="Chalkboard"/>
              </a:rPr>
              <a:t>The future of this program is dependent on skilled volunteers, like you, to serve as teachers. Please contact us or </a:t>
            </a:r>
            <a:r>
              <a:rPr lang="en-US" altLang="ja-JP" sz="3200" dirty="0" smtClean="0">
                <a:latin typeface="+mn-lt"/>
                <a:cs typeface="Chalkboard"/>
              </a:rPr>
              <a:t>HIS Hawaii for </a:t>
            </a:r>
            <a:r>
              <a:rPr lang="en-US" altLang="ja-JP" sz="3200" dirty="0" smtClean="0">
                <a:latin typeface="+mn-lt"/>
                <a:cs typeface="Chalkboard"/>
              </a:rPr>
              <a:t>more information on how you can help.</a:t>
            </a:r>
            <a:endParaRPr kumimoji="1" lang="ja-JP" altLang="en-US" sz="2000" dirty="0">
              <a:latin typeface="+mn-lt"/>
            </a:endParaRPr>
          </a:p>
        </p:txBody>
      </p:sp>
      <p:pic>
        <p:nvPicPr>
          <p:cNvPr id="3" name="Picture 2" descr="hawaii-islands-clip-art.png"/>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6299925" y="-116981"/>
            <a:ext cx="3034147" cy="1750469"/>
          </a:xfrm>
          <a:prstGeom prst="rect">
            <a:avLst/>
          </a:prstGeom>
        </p:spPr>
      </p:pic>
      <p:sp>
        <p:nvSpPr>
          <p:cNvPr id="4" name="TextBox 3"/>
          <p:cNvSpPr txBox="1"/>
          <p:nvPr/>
        </p:nvSpPr>
        <p:spPr>
          <a:xfrm>
            <a:off x="2898489" y="6124164"/>
            <a:ext cx="5106737" cy="584776"/>
          </a:xfrm>
          <a:prstGeom prst="rect">
            <a:avLst/>
          </a:prstGeom>
          <a:noFill/>
        </p:spPr>
        <p:txBody>
          <a:bodyPr wrap="square" rtlCol="0">
            <a:spAutoFit/>
          </a:bodyPr>
          <a:lstStyle/>
          <a:p>
            <a:pPr algn="ctr"/>
            <a:r>
              <a:rPr kumimoji="1" lang="en-US" altLang="ja-JP" sz="3200" dirty="0" smtClean="0">
                <a:latin typeface="Century Gothic"/>
                <a:cs typeface="Century Gothic"/>
              </a:rPr>
              <a:t>www.ihshawaii.org</a:t>
            </a:r>
            <a:endParaRPr kumimoji="1" lang="ja-JP" altLang="en-US" sz="3200" dirty="0">
              <a:latin typeface="Century Gothic"/>
              <a:cs typeface="Century Gothic"/>
            </a:endParaRPr>
          </a:p>
        </p:txBody>
      </p:sp>
    </p:spTree>
    <p:extLst>
      <p:ext uri="{BB962C8B-B14F-4D97-AF65-F5344CB8AC3E}">
        <p14:creationId xmlns:p14="http://schemas.microsoft.com/office/powerpoint/2010/main" val="356511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626"/>
            <a:ext cx="8229600" cy="639762"/>
          </a:xfrm>
        </p:spPr>
        <p:txBody>
          <a:bodyPr>
            <a:normAutofit fontScale="90000"/>
          </a:bodyPr>
          <a:lstStyle/>
          <a:p>
            <a:pPr algn="l"/>
            <a:r>
              <a:rPr kumimoji="1" lang="en-US" altLang="ja-JP" sz="3600" b="1" dirty="0" smtClean="0">
                <a:solidFill>
                  <a:srgbClr val="F79646"/>
                </a:solidFill>
              </a:rPr>
              <a:t>Selected References</a:t>
            </a:r>
            <a:endParaRPr kumimoji="1" lang="ja-JP" altLang="en-US" sz="3600" b="1" dirty="0">
              <a:solidFill>
                <a:srgbClr val="F79646"/>
              </a:solidFill>
            </a:endParaRPr>
          </a:p>
        </p:txBody>
      </p:sp>
      <p:pic>
        <p:nvPicPr>
          <p:cNvPr id="5" name="Picture 4" descr="hawaii-islands-clip-art.png"/>
          <p:cNvPicPr>
            <a:picLocks noChangeAspect="1"/>
          </p:cNvPicPr>
          <p:nvPr/>
        </p:nvPicPr>
        <p:blipFill>
          <a:blip r:embed="rId2">
            <a:duotone>
              <a:schemeClr val="accent4">
                <a:shade val="45000"/>
                <a:satMod val="135000"/>
              </a:schemeClr>
              <a:prstClr val="white"/>
            </a:duotone>
            <a:alphaModFix amt="30000"/>
            <a:extLst>
              <a:ext uri="{BEBA8EAE-BF5A-486C-A8C5-ECC9F3942E4B}">
                <a14:imgProps xmlns:a14="http://schemas.microsoft.com/office/drawing/2010/main">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aintBrush/>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7200" y="914400"/>
            <a:ext cx="8229600" cy="4718380"/>
          </a:xfrm>
          <a:prstGeom prst="rect">
            <a:avLst/>
          </a:prstGeom>
        </p:spPr>
      </p:pic>
      <p:sp>
        <p:nvSpPr>
          <p:cNvPr id="3" name="Content Placeholder 2"/>
          <p:cNvSpPr>
            <a:spLocks noGrp="1"/>
          </p:cNvSpPr>
          <p:nvPr>
            <p:ph idx="1"/>
          </p:nvPr>
        </p:nvSpPr>
        <p:spPr>
          <a:xfrm>
            <a:off x="457200" y="707086"/>
            <a:ext cx="8229600" cy="5036173"/>
          </a:xfrm>
        </p:spPr>
        <p:txBody>
          <a:bodyPr>
            <a:noAutofit/>
          </a:bodyPr>
          <a:lstStyle/>
          <a:p>
            <a:pPr marL="350838" indent="-350838">
              <a:buNone/>
            </a:pPr>
            <a:r>
              <a:rPr lang="en-US" altLang="ja-JP" sz="1300" dirty="0"/>
              <a:t>Belcher, D. (2006). Teaching to Perceived Needs and Imagined Futures in Worlds, Study, and Everyday Life. </a:t>
            </a:r>
            <a:r>
              <a:rPr lang="en-US" altLang="ja-JP" sz="1300" i="1" dirty="0"/>
              <a:t>TESOL Quarterly, 40</a:t>
            </a:r>
            <a:r>
              <a:rPr lang="en-US" altLang="ja-JP" sz="1300" dirty="0"/>
              <a:t>(1), 133-156.</a:t>
            </a:r>
          </a:p>
          <a:p>
            <a:pPr marL="350838" indent="-350838">
              <a:buNone/>
            </a:pPr>
            <a:r>
              <a:rPr lang="en-US" altLang="ja-JP" sz="1300" dirty="0"/>
              <a:t>Brown, J. D.  (1995).  </a:t>
            </a:r>
            <a:r>
              <a:rPr lang="en-US" altLang="ja-JP" sz="1300" i="1" dirty="0"/>
              <a:t>The elements of language curriculum:  A systematic approach to program development.</a:t>
            </a:r>
            <a:r>
              <a:rPr lang="en-US" altLang="ja-JP" sz="1300" dirty="0"/>
              <a:t>  Boston, MA:  </a:t>
            </a:r>
            <a:r>
              <a:rPr lang="en-US" altLang="ja-JP" sz="1300" dirty="0" err="1"/>
              <a:t>Heinle</a:t>
            </a:r>
            <a:r>
              <a:rPr lang="en-US" altLang="ja-JP" sz="1300" dirty="0"/>
              <a:t> &amp; </a:t>
            </a:r>
            <a:r>
              <a:rPr lang="en-US" altLang="ja-JP" sz="1300" dirty="0" err="1"/>
              <a:t>Heinle</a:t>
            </a:r>
            <a:r>
              <a:rPr lang="en-US" altLang="ja-JP" sz="1300" dirty="0"/>
              <a:t> Publishers.</a:t>
            </a:r>
          </a:p>
          <a:p>
            <a:pPr marL="350838" indent="-350838">
              <a:buNone/>
            </a:pPr>
            <a:r>
              <a:rPr lang="en-US" altLang="ja-JP" sz="1300" dirty="0"/>
              <a:t>Brown, J. D. (2001).  </a:t>
            </a:r>
            <a:r>
              <a:rPr lang="en-US" altLang="ja-JP" sz="1300" i="1" dirty="0"/>
              <a:t>Using surveys in language programs.</a:t>
            </a:r>
            <a:r>
              <a:rPr lang="en-US" altLang="ja-JP" sz="1300" dirty="0"/>
              <a:t>  Cambridge, England: Cambridge University Press.</a:t>
            </a:r>
          </a:p>
          <a:p>
            <a:pPr marL="350838" indent="-350838">
              <a:buNone/>
            </a:pPr>
            <a:r>
              <a:rPr lang="en-US" altLang="ja-JP" sz="1300" dirty="0" err="1"/>
              <a:t>Celce</a:t>
            </a:r>
            <a:r>
              <a:rPr lang="en-US" altLang="ja-JP" sz="1300" dirty="0"/>
              <a:t>-Murcia, M. (2007). Rethinking the role of communicative competence in language teaching. In E. A. </a:t>
            </a:r>
            <a:r>
              <a:rPr lang="en-US" altLang="ja-JP" sz="1300" dirty="0" err="1"/>
              <a:t>Soler</a:t>
            </a:r>
            <a:r>
              <a:rPr lang="en-US" altLang="ja-JP" sz="1300" dirty="0"/>
              <a:t>, &amp; M. P. S. </a:t>
            </a:r>
            <a:r>
              <a:rPr lang="en-US" altLang="ja-JP" sz="1300" dirty="0" err="1"/>
              <a:t>Jorda</a:t>
            </a:r>
            <a:r>
              <a:rPr lang="en-US" altLang="ja-JP" sz="1300" dirty="0"/>
              <a:t> (Eds.), </a:t>
            </a:r>
            <a:r>
              <a:rPr lang="en-US" altLang="ja-JP" sz="1300" i="1" dirty="0"/>
              <a:t>Intercultural language use and language learning</a:t>
            </a:r>
            <a:r>
              <a:rPr lang="en-US" altLang="ja-JP" sz="1300" dirty="0"/>
              <a:t> (pp. 41-57). Dordrecht: Springer.</a:t>
            </a:r>
          </a:p>
          <a:p>
            <a:pPr marL="350838" indent="-350838">
              <a:buNone/>
            </a:pPr>
            <a:r>
              <a:rPr lang="en-US" altLang="ja-JP" sz="1300" dirty="0" smtClean="0"/>
              <a:t>Frye</a:t>
            </a:r>
            <a:r>
              <a:rPr lang="en-US" altLang="ja-JP" sz="1300" dirty="0"/>
              <a:t>, D. (1999). Participatory Education as a Critical Framework for an Immigrant Women’s ESL Class. </a:t>
            </a:r>
            <a:r>
              <a:rPr lang="en-US" altLang="ja-JP" sz="1300" i="1" dirty="0"/>
              <a:t>TESOL Quarterly</a:t>
            </a:r>
            <a:r>
              <a:rPr lang="en-US" altLang="ja-JP" sz="1300" dirty="0"/>
              <a:t>, 33(3), 501-513.</a:t>
            </a:r>
          </a:p>
          <a:p>
            <a:pPr marL="350838" indent="-350838">
              <a:buNone/>
            </a:pPr>
            <a:r>
              <a:rPr lang="en-US" altLang="ja-JP" sz="1300" dirty="0" err="1"/>
              <a:t>Grieco</a:t>
            </a:r>
            <a:r>
              <a:rPr lang="en-US" altLang="ja-JP" sz="1300" dirty="0"/>
              <a:t>, E. M. (2003).  The Federated States of Micronesia: The "Push" to Migrate.  The Migration Policy Institute.  Retrieved from </a:t>
            </a:r>
            <a:r>
              <a:rPr lang="en-US" altLang="ja-JP" sz="1300" u="sng" dirty="0">
                <a:hlinkClick r:id="rId4"/>
              </a:rPr>
              <a:t>http://www.migrationinformation.org/Feature/display.cfm?ID=143</a:t>
            </a:r>
            <a:endParaRPr lang="en-US" altLang="ja-JP" sz="1300" dirty="0"/>
          </a:p>
          <a:p>
            <a:pPr marL="350838" indent="-350838">
              <a:buNone/>
            </a:pPr>
            <a:r>
              <a:rPr lang="en-US" altLang="ja-JP" sz="1300" dirty="0" err="1" smtClean="0"/>
              <a:t>Kaur</a:t>
            </a:r>
            <a:r>
              <a:rPr lang="en-US" altLang="ja-JP" sz="1300" dirty="0"/>
              <a:t>, S. (2007). ESP course design: Matching learner needs to aims. </a:t>
            </a:r>
            <a:r>
              <a:rPr lang="en-US" altLang="ja-JP" sz="1300" i="1" dirty="0"/>
              <a:t>English for Specific Purposes, 6(1).</a:t>
            </a:r>
            <a:endParaRPr lang="en-US" altLang="ja-JP" sz="1300" dirty="0"/>
          </a:p>
          <a:p>
            <a:pPr marL="350838" indent="-350838">
              <a:buNone/>
            </a:pPr>
            <a:r>
              <a:rPr lang="en-US" altLang="ja-JP" sz="1300" dirty="0"/>
              <a:t>LaFrance, A. (2009, February 25). Legal Aliens: The new face of immigration. </a:t>
            </a:r>
            <a:r>
              <a:rPr lang="en-US" altLang="ja-JP" sz="1300" i="1" dirty="0"/>
              <a:t>Honolulu Weekly.</a:t>
            </a:r>
            <a:r>
              <a:rPr lang="en-US" altLang="ja-JP" sz="1300" dirty="0"/>
              <a:t> Retrieved from </a:t>
            </a:r>
            <a:r>
              <a:rPr lang="en-US" altLang="ja-JP" sz="1300" u="sng" dirty="0">
                <a:hlinkClick r:id="rId5"/>
              </a:rPr>
              <a:t>http://honoluluweekly.com/cover/2009/02/legal-aliens</a:t>
            </a:r>
            <a:r>
              <a:rPr lang="en-US" altLang="ja-JP" sz="1300" u="sng" dirty="0" smtClean="0">
                <a:hlinkClick r:id="rId5"/>
              </a:rPr>
              <a:t>/</a:t>
            </a:r>
            <a:endParaRPr lang="en-US" altLang="ja-JP" sz="1300" u="sng" dirty="0" smtClean="0"/>
          </a:p>
          <a:p>
            <a:pPr marL="350838" indent="-350838">
              <a:buNone/>
            </a:pPr>
            <a:r>
              <a:rPr lang="en-US" altLang="ja-JP" sz="1300" dirty="0" err="1"/>
              <a:t>Nunan</a:t>
            </a:r>
            <a:r>
              <a:rPr lang="en-US" altLang="ja-JP" sz="1300" dirty="0"/>
              <a:t>, D. (1988). </a:t>
            </a:r>
            <a:r>
              <a:rPr lang="en-US" altLang="ja-JP" sz="1300" i="1" dirty="0"/>
              <a:t>The learner centered curriculum</a:t>
            </a:r>
            <a:r>
              <a:rPr lang="en-US" altLang="ja-JP" sz="1300" dirty="0"/>
              <a:t>. Cambridge: CUP</a:t>
            </a:r>
          </a:p>
          <a:p>
            <a:pPr marL="350838" indent="-350838">
              <a:buNone/>
            </a:pPr>
            <a:r>
              <a:rPr lang="en-US" altLang="ja-JP" sz="1300" dirty="0" err="1"/>
              <a:t>Nunan</a:t>
            </a:r>
            <a:r>
              <a:rPr lang="en-US" altLang="ja-JP" sz="1300" dirty="0"/>
              <a:t>, D. (1990). Using learner data in curriculum development. </a:t>
            </a:r>
            <a:r>
              <a:rPr lang="en-US" altLang="ja-JP" sz="1300" i="1" dirty="0"/>
              <a:t>ESP Journal, </a:t>
            </a:r>
            <a:r>
              <a:rPr lang="en-US" altLang="ja-JP" sz="1300" dirty="0"/>
              <a:t>9, 17-32. </a:t>
            </a:r>
          </a:p>
          <a:p>
            <a:pPr marL="350838" indent="-350838">
              <a:buNone/>
            </a:pPr>
            <a:r>
              <a:rPr lang="en-US" altLang="ja-JP" sz="1300" dirty="0"/>
              <a:t>Omori, J., </a:t>
            </a:r>
            <a:r>
              <a:rPr lang="en-US" altLang="ja-JP" sz="1300" dirty="0" err="1"/>
              <a:t>Kleinschmidt</a:t>
            </a:r>
            <a:r>
              <a:rPr lang="en-US" altLang="ja-JP" sz="1300" dirty="0"/>
              <a:t>, C., Lee, E., </a:t>
            </a:r>
            <a:r>
              <a:rPr lang="en-US" altLang="ja-JP" sz="1300" dirty="0" err="1"/>
              <a:t>Linshield</a:t>
            </a:r>
            <a:r>
              <a:rPr lang="en-US" altLang="ja-JP" sz="1300" dirty="0"/>
              <a:t>, T., </a:t>
            </a:r>
            <a:r>
              <a:rPr lang="en-US" altLang="ja-JP" sz="1300" dirty="0" err="1"/>
              <a:t>Kuribayashi</a:t>
            </a:r>
            <a:r>
              <a:rPr lang="en-US" altLang="ja-JP" sz="1300" dirty="0"/>
              <a:t>, T., &amp; D. Lee. (2007). Reasons for Homelessness among Micronesians at a Transitional Shelter in Hawai’i. </a:t>
            </a:r>
            <a:r>
              <a:rPr lang="en-US" altLang="ja-JP" sz="1300" i="1" dirty="0"/>
              <a:t>Developing Human Resources in the Pacific, 14</a:t>
            </a:r>
            <a:r>
              <a:rPr lang="en-US" altLang="ja-JP" sz="1300" dirty="0"/>
              <a:t>(1), 212-217.</a:t>
            </a:r>
          </a:p>
          <a:p>
            <a:pPr marL="350838" indent="-350838">
              <a:buNone/>
            </a:pPr>
            <a:r>
              <a:rPr lang="en-US" altLang="ja-JP" sz="1300" dirty="0"/>
              <a:t>Richards, J. (2001). </a:t>
            </a:r>
            <a:r>
              <a:rPr lang="en-US" altLang="ja-JP" sz="1300" i="1" dirty="0"/>
              <a:t>Curriculum development in language teaching. </a:t>
            </a:r>
            <a:r>
              <a:rPr lang="en-US" altLang="ja-JP" sz="1300" dirty="0"/>
              <a:t>Cambridge: CUP.</a:t>
            </a:r>
          </a:p>
          <a:p>
            <a:pPr marL="350838" indent="-350838">
              <a:buNone/>
            </a:pPr>
            <a:r>
              <a:rPr lang="en-US" altLang="ja-JP" sz="1300" dirty="0" err="1"/>
              <a:t>Skilton</a:t>
            </a:r>
            <a:r>
              <a:rPr lang="en-US" altLang="ja-JP" sz="1300" dirty="0"/>
              <a:t>-Sylvester, E., &amp; Carlo, M. (1998). “I want to learn English”: Examining the goals and motivations of adult ESL students in three Philadelphia learning sites (Technical Report No. TR98-08). Philadelphia: National Center for Adult Literacy. Retrieved from http://</a:t>
            </a:r>
            <a:r>
              <a:rPr lang="en-US" altLang="ja-JP" sz="1300" dirty="0" err="1"/>
              <a:t>literacyonline.org</a:t>
            </a:r>
            <a:r>
              <a:rPr lang="en-US" altLang="ja-JP" sz="1300" dirty="0"/>
              <a:t>/products/</a:t>
            </a:r>
            <a:r>
              <a:rPr lang="en-US" altLang="ja-JP" sz="1300" dirty="0" err="1"/>
              <a:t>ncal</a:t>
            </a:r>
            <a:r>
              <a:rPr lang="en-US" altLang="ja-JP" sz="1300" dirty="0"/>
              <a:t>/</a:t>
            </a:r>
            <a:r>
              <a:rPr lang="en-US" altLang="ja-JP" sz="1300" dirty="0" err="1"/>
              <a:t>pdf</a:t>
            </a:r>
            <a:r>
              <a:rPr lang="en-US" altLang="ja-JP" sz="1300" dirty="0"/>
              <a:t>/TR9808.</a:t>
            </a:r>
            <a:r>
              <a:rPr lang="en-US" altLang="ja-JP" sz="1300" dirty="0" smtClean="0"/>
              <a:t>pdf</a:t>
            </a:r>
            <a:endParaRPr lang="en-US" altLang="ja-JP" sz="1300" dirty="0"/>
          </a:p>
        </p:txBody>
      </p:sp>
      <p:sp>
        <p:nvSpPr>
          <p:cNvPr id="6" name="TextBox 5"/>
          <p:cNvSpPr txBox="1"/>
          <p:nvPr/>
        </p:nvSpPr>
        <p:spPr>
          <a:xfrm>
            <a:off x="-756" y="5257800"/>
            <a:ext cx="2667000" cy="2015936"/>
          </a:xfrm>
          <a:prstGeom prst="rect">
            <a:avLst/>
          </a:prstGeom>
          <a:noFill/>
        </p:spPr>
        <p:txBody>
          <a:bodyPr wrap="square" rtlCol="0">
            <a:spAutoFit/>
          </a:bodyPr>
          <a:lstStyle/>
          <a:p>
            <a:pPr algn="ctr"/>
            <a:r>
              <a:rPr kumimoji="1" lang="en-US" altLang="ja-JP" sz="12500" b="1" dirty="0" smtClean="0">
                <a:solidFill>
                  <a:srgbClr val="008000"/>
                </a:solidFill>
              </a:rPr>
              <a:t>FIN</a:t>
            </a:r>
            <a:endParaRPr kumimoji="1" lang="ja-JP" altLang="en-US" sz="12500" b="1" dirty="0">
              <a:solidFill>
                <a:srgbClr val="008000"/>
              </a:solidFill>
            </a:endParaRPr>
          </a:p>
        </p:txBody>
      </p:sp>
    </p:spTree>
    <p:extLst>
      <p:ext uri="{BB962C8B-B14F-4D97-AF65-F5344CB8AC3E}">
        <p14:creationId xmlns:p14="http://schemas.microsoft.com/office/powerpoint/2010/main" val="277618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16982"/>
            <a:ext cx="3726107" cy="969268"/>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r">
              <a:lnSpc>
                <a:spcPct val="90000"/>
              </a:lnSpc>
            </a:pPr>
            <a:r>
              <a:rPr lang="en-US" altLang="ja-JP" sz="2800" b="1" dirty="0" smtClean="0">
                <a:solidFill>
                  <a:srgbClr val="FFFFFF"/>
                </a:solidFill>
              </a:rPr>
              <a:t>From Needs Analysis to</a:t>
            </a:r>
            <a:br>
              <a:rPr lang="en-US" altLang="ja-JP" sz="2800" b="1" dirty="0" smtClean="0">
                <a:solidFill>
                  <a:srgbClr val="FFFFFF"/>
                </a:solidFill>
              </a:rPr>
            </a:br>
            <a:r>
              <a:rPr lang="en-US" altLang="ja-JP" sz="2800" b="1" dirty="0" smtClean="0">
                <a:solidFill>
                  <a:srgbClr val="FFFFFF"/>
                </a:solidFill>
              </a:rPr>
              <a:t>Program Development</a:t>
            </a:r>
            <a:endParaRPr lang="ja-JP" altLang="en-US" sz="2800" b="1" dirty="0">
              <a:solidFill>
                <a:srgbClr val="FFFFFF"/>
              </a:solidFill>
            </a:endParaRPr>
          </a:p>
        </p:txBody>
      </p:sp>
      <p:sp>
        <p:nvSpPr>
          <p:cNvPr id="3" name="Text Placeholder 1"/>
          <p:cNvSpPr txBox="1">
            <a:spLocks/>
          </p:cNvSpPr>
          <p:nvPr/>
        </p:nvSpPr>
        <p:spPr>
          <a:xfrm>
            <a:off x="519526" y="1061438"/>
            <a:ext cx="3206582" cy="101079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r">
              <a:lnSpc>
                <a:spcPct val="80000"/>
              </a:lnSpc>
              <a:buNone/>
            </a:pPr>
            <a:r>
              <a:rPr lang="en-US" altLang="ja-JP" sz="2000" dirty="0" smtClean="0"/>
              <a:t>A New Adult ESP Program for a Migrant Micronesian Population in Hawaii</a:t>
            </a:r>
            <a:endParaRPr lang="en-US" altLang="ja-JP" sz="2000" dirty="0"/>
          </a:p>
        </p:txBody>
      </p:sp>
      <p:pic>
        <p:nvPicPr>
          <p:cNvPr id="4" name="Picture 3" descr="hawaii-islands-clip-art.png"/>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84066" y1="77619" x2="84066" y2="77619"/>
                        <a14:foregroundMark x1="75824" y1="41905" x2="75824" y2="41905"/>
                        <a14:foregroundMark x1="62088" y1="25714" x2="62088" y2="25714"/>
                        <a14:foregroundMark x1="67582" y1="35238" x2="67582" y2="35238"/>
                        <a14:foregroundMark x1="52747" y1="24762" x2="52747" y2="24762"/>
                        <a14:foregroundMark x1="59615" y1="38095" x2="59615" y2="38095"/>
                        <a14:foregroundMark x1="67582" y1="50000" x2="67582" y2="50000"/>
                        <a14:foregroundMark x1="64560" y1="51905" x2="64560" y2="51905"/>
                        <a14:foregroundMark x1="40110" y1="11429" x2="40110" y2="11429"/>
                        <a14:foregroundMark x1="37088" y1="13810" x2="37088" y2="13810"/>
                        <a14:foregroundMark x1="14560" y1="5238" x2="14560" y2="5238"/>
                        <a14:foregroundMark x1="2473" y1="15238" x2="2473" y2="15238"/>
                        <a14:foregroundMark x1="5495" y1="11429" x2="5495" y2="11429"/>
                      </a14:backgroundRemoval>
                    </a14:imgEffect>
                    <a14:imgEffect>
                      <a14:artisticPlasticWrap/>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04725" y="211609"/>
            <a:ext cx="4350758" cy="2510053"/>
          </a:xfrm>
          <a:prstGeom prst="rect">
            <a:avLst/>
          </a:prstGeom>
        </p:spPr>
      </p:pic>
      <p:sp>
        <p:nvSpPr>
          <p:cNvPr id="5" name="TextBox 4"/>
          <p:cNvSpPr txBox="1"/>
          <p:nvPr/>
        </p:nvSpPr>
        <p:spPr>
          <a:xfrm>
            <a:off x="150382" y="4918501"/>
            <a:ext cx="8993618" cy="2215991"/>
          </a:xfrm>
          <a:prstGeom prst="rect">
            <a:avLst/>
          </a:prstGeom>
          <a:noFill/>
        </p:spPr>
        <p:txBody>
          <a:bodyPr wrap="square" rtlCol="0">
            <a:spAutoFit/>
          </a:bodyPr>
          <a:lstStyle/>
          <a:p>
            <a:r>
              <a:rPr kumimoji="1" lang="en-US" altLang="ja-JP" sz="13800" b="1" dirty="0" smtClean="0">
                <a:solidFill>
                  <a:srgbClr val="14821F"/>
                </a:solidFill>
              </a:rPr>
              <a:t>QUESTIONS</a:t>
            </a:r>
            <a:endParaRPr kumimoji="1" lang="ja-JP" altLang="en-US" sz="13800" b="1" dirty="0">
              <a:solidFill>
                <a:srgbClr val="14821F"/>
              </a:solidFill>
            </a:endParaRPr>
          </a:p>
        </p:txBody>
      </p:sp>
      <p:sp>
        <p:nvSpPr>
          <p:cNvPr id="6" name="Rectangle 5"/>
          <p:cNvSpPr/>
          <p:nvPr/>
        </p:nvSpPr>
        <p:spPr>
          <a:xfrm>
            <a:off x="1684476" y="3264720"/>
            <a:ext cx="2041631" cy="923330"/>
          </a:xfrm>
          <a:prstGeom prst="rect">
            <a:avLst/>
          </a:prstGeom>
        </p:spPr>
        <p:txBody>
          <a:bodyPr wrap="square">
            <a:spAutoFit/>
          </a:bodyPr>
          <a:lstStyle/>
          <a:p>
            <a:pPr algn="r"/>
            <a:r>
              <a:rPr lang="en-US" altLang="ja-JP" dirty="0">
                <a:solidFill>
                  <a:schemeClr val="bg1"/>
                </a:solidFill>
                <a:latin typeface="Chalkboard"/>
                <a:cs typeface="Chalkboard"/>
              </a:rPr>
              <a:t>Matthew Barbee</a:t>
            </a:r>
          </a:p>
          <a:p>
            <a:pPr algn="r"/>
            <a:r>
              <a:rPr lang="en-US" altLang="ja-JP" dirty="0">
                <a:solidFill>
                  <a:schemeClr val="bg1"/>
                </a:solidFill>
                <a:latin typeface="Chalkboard"/>
                <a:cs typeface="Chalkboard"/>
              </a:rPr>
              <a:t>Juan Escalona</a:t>
            </a:r>
          </a:p>
          <a:p>
            <a:pPr algn="r"/>
            <a:r>
              <a:rPr lang="en-US" altLang="ja-JP" dirty="0">
                <a:solidFill>
                  <a:schemeClr val="bg1"/>
                </a:solidFill>
                <a:latin typeface="Chalkboard"/>
                <a:cs typeface="Chalkboard"/>
              </a:rPr>
              <a:t>Jennifer Holdway</a:t>
            </a:r>
          </a:p>
        </p:txBody>
      </p:sp>
      <p:sp>
        <p:nvSpPr>
          <p:cNvPr id="7" name="TextBox 6"/>
          <p:cNvSpPr txBox="1"/>
          <p:nvPr/>
        </p:nvSpPr>
        <p:spPr>
          <a:xfrm>
            <a:off x="3862448" y="3601336"/>
            <a:ext cx="5171513" cy="707886"/>
          </a:xfrm>
          <a:prstGeom prst="rect">
            <a:avLst/>
          </a:prstGeom>
          <a:noFill/>
        </p:spPr>
        <p:txBody>
          <a:bodyPr wrap="square" rtlCol="0">
            <a:spAutoFit/>
          </a:bodyPr>
          <a:lstStyle/>
          <a:p>
            <a:pPr algn="r"/>
            <a:r>
              <a:rPr lang="en-US" altLang="ja-JP" sz="4000" dirty="0" err="1" smtClean="0">
                <a:solidFill>
                  <a:schemeClr val="accent1">
                    <a:lumMod val="60000"/>
                    <a:lumOff val="40000"/>
                  </a:schemeClr>
                </a:solidFill>
                <a:latin typeface="Chalkboard"/>
                <a:cs typeface="Chalkboard"/>
              </a:rPr>
              <a:t>mkbarbe@hawaii.edu</a:t>
            </a:r>
            <a:endParaRPr lang="en-US" altLang="ja-JP" sz="4000" dirty="0" smtClean="0">
              <a:solidFill>
                <a:schemeClr val="accent1">
                  <a:lumMod val="60000"/>
                  <a:lumOff val="40000"/>
                </a:schemeClr>
              </a:solidFill>
              <a:latin typeface="Chalkboard"/>
              <a:cs typeface="Chalkboard"/>
            </a:endParaRPr>
          </a:p>
        </p:txBody>
      </p:sp>
    </p:spTree>
    <p:extLst>
      <p:ext uri="{BB962C8B-B14F-4D97-AF65-F5344CB8AC3E}">
        <p14:creationId xmlns:p14="http://schemas.microsoft.com/office/powerpoint/2010/main" val="351082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199" y="152400"/>
            <a:ext cx="6784411" cy="699890"/>
          </a:xfrm>
        </p:spPr>
        <p:txBody>
          <a:bodyPr>
            <a:noAutofit/>
          </a:bodyPr>
          <a:lstStyle/>
          <a:p>
            <a:r>
              <a:rPr kumimoji="1" lang="en-US" altLang="ja-JP" sz="4400" b="1" i="0" dirty="0" smtClean="0">
                <a:solidFill>
                  <a:schemeClr val="accent4">
                    <a:lumMod val="60000"/>
                    <a:lumOff val="40000"/>
                  </a:schemeClr>
                </a:solidFill>
                <a:latin typeface="+mj-lt"/>
                <a:cs typeface="Chalkboard"/>
              </a:rPr>
              <a:t>Presentation Overview</a:t>
            </a:r>
            <a:endParaRPr kumimoji="1" lang="ja-JP" altLang="en-US" sz="4400" b="1" i="0" dirty="0">
              <a:solidFill>
                <a:schemeClr val="accent4">
                  <a:lumMod val="60000"/>
                  <a:lumOff val="40000"/>
                </a:schemeClr>
              </a:solidFill>
              <a:latin typeface="+mj-lt"/>
              <a:cs typeface="Chalkboard"/>
            </a:endParaRPr>
          </a:p>
        </p:txBody>
      </p:sp>
      <p:sp>
        <p:nvSpPr>
          <p:cNvPr id="3" name="Text Placeholder 2"/>
          <p:cNvSpPr>
            <a:spLocks noGrp="1"/>
          </p:cNvSpPr>
          <p:nvPr>
            <p:ph type="body" sz="half" idx="2"/>
          </p:nvPr>
        </p:nvSpPr>
        <p:spPr>
          <a:xfrm>
            <a:off x="1219200" y="1203231"/>
            <a:ext cx="7391400" cy="5247425"/>
          </a:xfrm>
        </p:spPr>
        <p:txBody>
          <a:bodyPr>
            <a:normAutofit/>
          </a:bodyPr>
          <a:lstStyle/>
          <a:p>
            <a:pPr marL="342900" lvl="0" indent="-342900">
              <a:lnSpc>
                <a:spcPct val="120000"/>
              </a:lnSpc>
              <a:buFont typeface="Wingdings" charset="2"/>
              <a:buChar char="l"/>
            </a:pPr>
            <a:r>
              <a:rPr lang="en-US" altLang="ja-JP" sz="2400" dirty="0">
                <a:latin typeface="Chalkboard"/>
                <a:cs typeface="Chalkboard"/>
              </a:rPr>
              <a:t>Literature Review </a:t>
            </a:r>
            <a:endParaRPr lang="en-US" altLang="ja-JP" sz="2400" dirty="0" smtClean="0">
              <a:latin typeface="Chalkboard"/>
              <a:cs typeface="Chalkboard"/>
            </a:endParaRPr>
          </a:p>
          <a:p>
            <a:pPr marL="342900" lvl="0" indent="-342900">
              <a:lnSpc>
                <a:spcPct val="120000"/>
              </a:lnSpc>
              <a:buFont typeface="Wingdings" charset="2"/>
              <a:buChar char="l"/>
            </a:pPr>
            <a:r>
              <a:rPr lang="en-US" altLang="ja-JP" sz="2400" dirty="0" smtClean="0">
                <a:latin typeface="Chalkboard"/>
                <a:cs typeface="Chalkboard"/>
              </a:rPr>
              <a:t>Needs </a:t>
            </a:r>
            <a:r>
              <a:rPr lang="en-US" altLang="ja-JP" sz="2400" dirty="0">
                <a:latin typeface="Chalkboard"/>
                <a:cs typeface="Chalkboard"/>
              </a:rPr>
              <a:t>Analysis</a:t>
            </a:r>
          </a:p>
          <a:p>
            <a:pPr marL="977900" lvl="0" indent="-342900">
              <a:lnSpc>
                <a:spcPct val="120000"/>
              </a:lnSpc>
              <a:buFont typeface="Wingdings" charset="2"/>
              <a:buChar char="l"/>
            </a:pPr>
            <a:r>
              <a:rPr lang="en-US" altLang="ja-JP" dirty="0" smtClean="0">
                <a:solidFill>
                  <a:srgbClr val="F8B878"/>
                </a:solidFill>
                <a:latin typeface="Chalkboard"/>
                <a:cs typeface="Chalkboard"/>
              </a:rPr>
              <a:t>Methodology</a:t>
            </a:r>
            <a:endParaRPr lang="en-US" altLang="ja-JP" dirty="0">
              <a:solidFill>
                <a:srgbClr val="F8B878"/>
              </a:solidFill>
              <a:latin typeface="Chalkboard"/>
              <a:cs typeface="Chalkboard"/>
            </a:endParaRPr>
          </a:p>
          <a:p>
            <a:pPr marL="977900" lvl="0" indent="-342900">
              <a:lnSpc>
                <a:spcPct val="120000"/>
              </a:lnSpc>
              <a:buFont typeface="Wingdings" charset="2"/>
              <a:buChar char="l"/>
            </a:pPr>
            <a:r>
              <a:rPr lang="en-US" altLang="ja-JP" dirty="0" smtClean="0">
                <a:solidFill>
                  <a:srgbClr val="F8B878"/>
                </a:solidFill>
                <a:latin typeface="Chalkboard"/>
                <a:cs typeface="Chalkboard"/>
              </a:rPr>
              <a:t>Procedure </a:t>
            </a:r>
          </a:p>
          <a:p>
            <a:pPr marL="977900" lvl="0" indent="-342900">
              <a:lnSpc>
                <a:spcPct val="120000"/>
              </a:lnSpc>
              <a:buFont typeface="Wingdings" charset="2"/>
              <a:buChar char="l"/>
            </a:pPr>
            <a:r>
              <a:rPr lang="en-US" altLang="ja-JP" dirty="0" smtClean="0">
                <a:solidFill>
                  <a:srgbClr val="F8B878"/>
                </a:solidFill>
                <a:latin typeface="Chalkboard"/>
                <a:cs typeface="Chalkboard"/>
              </a:rPr>
              <a:t>Results</a:t>
            </a:r>
          </a:p>
          <a:p>
            <a:pPr marL="977900" lvl="0" indent="-342900">
              <a:lnSpc>
                <a:spcPct val="120000"/>
              </a:lnSpc>
              <a:buFont typeface="Wingdings" charset="2"/>
              <a:buChar char="l"/>
            </a:pPr>
            <a:r>
              <a:rPr lang="en-US" altLang="ja-JP" dirty="0" smtClean="0">
                <a:solidFill>
                  <a:srgbClr val="F8B878"/>
                </a:solidFill>
                <a:latin typeface="Chalkboard"/>
                <a:cs typeface="Chalkboard"/>
              </a:rPr>
              <a:t>Discussion </a:t>
            </a:r>
            <a:r>
              <a:rPr lang="en-US" altLang="ja-JP" dirty="0">
                <a:solidFill>
                  <a:srgbClr val="F8B878"/>
                </a:solidFill>
                <a:latin typeface="Chalkboard"/>
                <a:cs typeface="Chalkboard"/>
              </a:rPr>
              <a:t>of Needs </a:t>
            </a:r>
            <a:r>
              <a:rPr lang="en-US" altLang="ja-JP" dirty="0" smtClean="0">
                <a:solidFill>
                  <a:srgbClr val="F8B878"/>
                </a:solidFill>
                <a:latin typeface="Chalkboard"/>
                <a:cs typeface="Chalkboard"/>
              </a:rPr>
              <a:t>Analysis</a:t>
            </a:r>
            <a:endParaRPr lang="en-US" altLang="ja-JP" dirty="0">
              <a:solidFill>
                <a:srgbClr val="F8B878"/>
              </a:solidFill>
              <a:latin typeface="Chalkboard"/>
              <a:cs typeface="Chalkboard"/>
            </a:endParaRPr>
          </a:p>
          <a:p>
            <a:pPr marL="342900" lvl="0" indent="-342900">
              <a:lnSpc>
                <a:spcPct val="120000"/>
              </a:lnSpc>
              <a:buFont typeface="Wingdings" charset="2"/>
              <a:buChar char="l"/>
            </a:pPr>
            <a:r>
              <a:rPr lang="en-US" altLang="ja-JP" sz="2400" dirty="0" smtClean="0">
                <a:latin typeface="Chalkboard"/>
                <a:cs typeface="Chalkboard"/>
              </a:rPr>
              <a:t>Program Development</a:t>
            </a:r>
          </a:p>
          <a:p>
            <a:pPr marL="920750" lvl="1" indent="-285750">
              <a:lnSpc>
                <a:spcPct val="120000"/>
              </a:lnSpc>
              <a:buFont typeface="Wingdings" charset="2"/>
              <a:buChar char="l"/>
            </a:pPr>
            <a:r>
              <a:rPr lang="en-US" altLang="ja-JP" sz="2000" dirty="0" smtClean="0">
                <a:solidFill>
                  <a:srgbClr val="F8B878"/>
                </a:solidFill>
                <a:latin typeface="Chalkboard"/>
                <a:cs typeface="Chalkboard"/>
              </a:rPr>
              <a:t>Objectives </a:t>
            </a:r>
            <a:r>
              <a:rPr lang="en-US" altLang="ja-JP" sz="2000" dirty="0">
                <a:solidFill>
                  <a:srgbClr val="F8B878"/>
                </a:solidFill>
                <a:latin typeface="Chalkboard"/>
                <a:cs typeface="Chalkboard"/>
              </a:rPr>
              <a:t>and Syllabus  </a:t>
            </a:r>
            <a:endParaRPr lang="en-US" altLang="ja-JP" sz="2000" dirty="0" smtClean="0">
              <a:solidFill>
                <a:srgbClr val="F8B878"/>
              </a:solidFill>
              <a:latin typeface="Chalkboard"/>
              <a:cs typeface="Chalkboard"/>
            </a:endParaRPr>
          </a:p>
          <a:p>
            <a:pPr marL="920750" lvl="1" indent="-285750">
              <a:lnSpc>
                <a:spcPct val="120000"/>
              </a:lnSpc>
              <a:buFont typeface="Wingdings" charset="2"/>
              <a:buChar char="l"/>
            </a:pPr>
            <a:r>
              <a:rPr lang="en-US" altLang="ja-JP" sz="2000" dirty="0" smtClean="0">
                <a:solidFill>
                  <a:srgbClr val="F8B878"/>
                </a:solidFill>
                <a:latin typeface="Chalkboard"/>
                <a:cs typeface="Chalkboard"/>
              </a:rPr>
              <a:t>Teacher’s </a:t>
            </a:r>
            <a:r>
              <a:rPr lang="en-US" altLang="ja-JP" sz="2000" dirty="0" smtClean="0">
                <a:solidFill>
                  <a:srgbClr val="F8B878"/>
                </a:solidFill>
                <a:latin typeface="Chalkboard"/>
                <a:cs typeface="Chalkboard"/>
              </a:rPr>
              <a:t>Guide</a:t>
            </a:r>
          </a:p>
          <a:p>
            <a:pPr marL="342900" lvl="0" indent="-342900">
              <a:lnSpc>
                <a:spcPct val="120000"/>
              </a:lnSpc>
              <a:buFont typeface="Wingdings" charset="2"/>
              <a:buChar char="l"/>
            </a:pPr>
            <a:r>
              <a:rPr lang="en-US" altLang="ja-JP" sz="2400" dirty="0" smtClean="0">
                <a:latin typeface="Chalkboard"/>
                <a:cs typeface="Chalkboard"/>
              </a:rPr>
              <a:t>Questions</a:t>
            </a:r>
            <a:endParaRPr lang="en-US" altLang="ja-JP" sz="2400" dirty="0">
              <a:latin typeface="Chalkboard"/>
              <a:cs typeface="Chalkboard"/>
            </a:endParaRPr>
          </a:p>
          <a:p>
            <a:endParaRPr kumimoji="1" lang="ja-JP" altLang="en-US" dirty="0"/>
          </a:p>
        </p:txBody>
      </p:sp>
      <p:pic>
        <p:nvPicPr>
          <p:cNvPr id="5" name="Picture 4"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249167" y="4700987"/>
            <a:ext cx="2559024" cy="2559024"/>
          </a:xfrm>
          <a:prstGeom prst="rect">
            <a:avLst/>
          </a:prstGeom>
        </p:spPr>
      </p:pic>
    </p:spTree>
    <p:extLst>
      <p:ext uri="{BB962C8B-B14F-4D97-AF65-F5344CB8AC3E}">
        <p14:creationId xmlns:p14="http://schemas.microsoft.com/office/powerpoint/2010/main" val="138044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867" y="3058213"/>
            <a:ext cx="7010400" cy="1818587"/>
          </a:xfrm>
        </p:spPr>
        <p:txBody>
          <a:bodyPr anchor="t">
            <a:normAutofit fontScale="90000"/>
          </a:bodyPr>
          <a:lstStyle/>
          <a:p>
            <a:r>
              <a:rPr kumimoji="1" lang="en-US" altLang="ja-JP" sz="3600" dirty="0" smtClean="0">
                <a:latin typeface="Wingdings"/>
                <a:ea typeface="Wingdings"/>
                <a:cs typeface="Wingdings"/>
                <a:sym typeface="Wingdings"/>
              </a:rPr>
              <a:t> </a:t>
            </a:r>
            <a:r>
              <a:rPr kumimoji="1" lang="en-US" altLang="ja-JP" sz="3600" dirty="0" smtClean="0"/>
              <a:t>Micronesians in Hawaii</a:t>
            </a:r>
            <a:br>
              <a:rPr kumimoji="1" lang="en-US" altLang="ja-JP" sz="3600" dirty="0" smtClean="0"/>
            </a:br>
            <a:r>
              <a:rPr kumimoji="1" lang="en-US" altLang="ja-JP" sz="3600" dirty="0" smtClean="0">
                <a:latin typeface="Wingdings"/>
                <a:ea typeface="Wingdings"/>
                <a:cs typeface="Wingdings"/>
                <a:sym typeface="Wingdings"/>
              </a:rPr>
              <a:t> </a:t>
            </a:r>
            <a:r>
              <a:rPr lang="en-US" altLang="ja-JP" sz="3600" dirty="0" smtClean="0"/>
              <a:t>Adult Learners of English</a:t>
            </a:r>
            <a:br>
              <a:rPr lang="en-US" altLang="ja-JP" sz="3600" dirty="0" smtClean="0"/>
            </a:br>
            <a:r>
              <a:rPr lang="en-US" altLang="ja-JP" sz="3600" dirty="0" smtClean="0">
                <a:latin typeface="Wingdings"/>
                <a:ea typeface="Wingdings"/>
                <a:cs typeface="Wingdings"/>
                <a:sym typeface="Wingdings"/>
              </a:rPr>
              <a:t> </a:t>
            </a:r>
            <a:r>
              <a:rPr lang="en-US" altLang="ja-JP" sz="3600" dirty="0" smtClean="0"/>
              <a:t>English for Specific Purposes (ESP)</a:t>
            </a:r>
            <a:endParaRPr kumimoji="1" lang="ja-JP" altLang="en-US" sz="3600" dirty="0"/>
          </a:p>
        </p:txBody>
      </p:sp>
      <p:sp>
        <p:nvSpPr>
          <p:cNvPr id="3" name="Text Placeholder 2"/>
          <p:cNvSpPr>
            <a:spLocks noGrp="1"/>
          </p:cNvSpPr>
          <p:nvPr>
            <p:ph type="body" sz="quarter" idx="14"/>
          </p:nvPr>
        </p:nvSpPr>
        <p:spPr>
          <a:xfrm>
            <a:off x="414867" y="217250"/>
            <a:ext cx="8424333" cy="828530"/>
          </a:xfrm>
        </p:spPr>
        <p:txBody>
          <a:bodyPr anchor="ctr">
            <a:normAutofit/>
          </a:bodyPr>
          <a:lstStyle/>
          <a:p>
            <a:pPr algn="l"/>
            <a:r>
              <a:rPr kumimoji="1" lang="en-US" altLang="ja-JP" sz="4400" dirty="0" smtClean="0">
                <a:latin typeface="+mj-lt"/>
              </a:rPr>
              <a:t>Literature Review</a:t>
            </a:r>
            <a:endParaRPr kumimoji="1" lang="ja-JP" altLang="en-US" sz="4400" dirty="0">
              <a:latin typeface="+mj-lt"/>
            </a:endParaRPr>
          </a:p>
        </p:txBody>
      </p:sp>
      <p:pic>
        <p:nvPicPr>
          <p:cNvPr id="4" name="Picture 3" descr="66004_500.gif"/>
          <p:cNvPicPr>
            <a:picLocks noChangeAspect="1"/>
          </p:cNvPicPr>
          <p:nvPr/>
        </p:nvPicPr>
        <p:blipFill>
          <a:blip r:embed="rId2">
            <a:duotone>
              <a:prstClr val="black"/>
              <a:srgbClr val="FFFFFF">
                <a:tint val="45000"/>
                <a:satMod val="400000"/>
              </a:srgbClr>
            </a:duotone>
            <a:extLst>
              <a:ext uri="{BEBA8EAE-BF5A-486C-A8C5-ECC9F3942E4B}">
                <a14:imgProps xmlns:a14="http://schemas.microsoft.com/office/drawing/2010/main">
                  <a14:imgLayer r:embed="rId3">
                    <a14:imgEffect>
                      <a14:artisticPencilGrayscale/>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169907" y="5060627"/>
            <a:ext cx="1376613" cy="1376613"/>
          </a:xfrm>
          <a:prstGeom prst="rect">
            <a:avLst/>
          </a:prstGeom>
        </p:spPr>
      </p:pic>
    </p:spTree>
    <p:extLst>
      <p:ext uri="{BB962C8B-B14F-4D97-AF65-F5344CB8AC3E}">
        <p14:creationId xmlns:p14="http://schemas.microsoft.com/office/powerpoint/2010/main" val="74886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3200" i="1" dirty="0" smtClean="0">
                <a:solidFill>
                  <a:srgbClr val="5DD4FF"/>
                </a:solidFill>
              </a:rPr>
              <a:t>Micronesians in Hawaii</a:t>
            </a:r>
            <a:endParaRPr kumimoji="1" lang="ja-JP" altLang="en-US" sz="3200" i="1" dirty="0">
              <a:solidFill>
                <a:srgbClr val="5DD4FF"/>
              </a:solidFill>
            </a:endParaRPr>
          </a:p>
        </p:txBody>
      </p:sp>
      <p:pic>
        <p:nvPicPr>
          <p:cNvPr id="6" name="Picture 5" descr="MicronesianMag03.JPG"/>
          <p:cNvPicPr>
            <a:picLocks noChangeAspect="1"/>
          </p:cNvPicPr>
          <p:nvPr/>
        </p:nvPicPr>
        <p:blipFill rotWithShape="1">
          <a:blip r:embed="rId3">
            <a:extLst>
              <a:ext uri="{28A0092B-C50C-407E-A947-70E740481C1C}">
                <a14:useLocalDpi xmlns:a14="http://schemas.microsoft.com/office/drawing/2010/main" val="0"/>
              </a:ext>
            </a:extLst>
          </a:blip>
          <a:srcRect b="24352"/>
          <a:stretch/>
        </p:blipFill>
        <p:spPr>
          <a:xfrm rot="21160833">
            <a:off x="29009" y="1475329"/>
            <a:ext cx="3867160" cy="4127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rot="633062">
            <a:off x="4077035" y="4941797"/>
            <a:ext cx="2820618" cy="338554"/>
          </a:xfrm>
          <a:prstGeom prst="rect">
            <a:avLst/>
          </a:prstGeom>
          <a:noFill/>
        </p:spPr>
        <p:txBody>
          <a:bodyPr wrap="square" rtlCol="0" anchor="b">
            <a:spAutoFit/>
          </a:bodyPr>
          <a:lstStyle/>
          <a:p>
            <a:r>
              <a:rPr lang="en-US" altLang="ja-JP" sz="800" dirty="0" smtClean="0">
                <a:latin typeface="Arial Narrow"/>
                <a:cs typeface="Arial Narrow"/>
              </a:rPr>
              <a:t>[</a:t>
            </a:r>
            <a:r>
              <a:rPr lang="en-US" altLang="ja-JP" sz="800" i="1" dirty="0">
                <a:latin typeface="Arial"/>
                <a:cs typeface="Arial"/>
              </a:rPr>
              <a:t>Photography by Elyse Butler and Matt </a:t>
            </a:r>
            <a:r>
              <a:rPr lang="en-US" altLang="ja-JP" sz="800" i="1" dirty="0" err="1" smtClean="0">
                <a:latin typeface="Arial"/>
                <a:cs typeface="Arial"/>
              </a:rPr>
              <a:t>Mallams</a:t>
            </a:r>
            <a:r>
              <a:rPr lang="en-US" altLang="ja-JP" sz="800" i="1" dirty="0" smtClean="0">
                <a:latin typeface="Arial"/>
                <a:cs typeface="Arial"/>
              </a:rPr>
              <a:t>, From </a:t>
            </a:r>
            <a:r>
              <a:rPr lang="en-US" altLang="ja-JP" sz="800" i="1" dirty="0">
                <a:latin typeface="Arial"/>
                <a:cs typeface="Arial"/>
              </a:rPr>
              <a:t>the article, Micronesians in Hawaii (2010) by Michael </a:t>
            </a:r>
            <a:r>
              <a:rPr lang="en-US" altLang="ja-JP" sz="800" i="1" dirty="0" err="1" smtClean="0">
                <a:latin typeface="Arial"/>
                <a:cs typeface="Arial"/>
              </a:rPr>
              <a:t>Keany</a:t>
            </a:r>
            <a:r>
              <a:rPr lang="en-US" altLang="ja-JP" sz="800" i="1" dirty="0" smtClean="0">
                <a:latin typeface="Arial"/>
                <a:cs typeface="Arial"/>
              </a:rPr>
              <a:t>]</a:t>
            </a:r>
            <a:endParaRPr lang="ja-JP" altLang="en-US" sz="800" i="1" dirty="0">
              <a:latin typeface="Arial"/>
              <a:cs typeface="Arial"/>
            </a:endParaRPr>
          </a:p>
        </p:txBody>
      </p:sp>
      <p:sp>
        <p:nvSpPr>
          <p:cNvPr id="9" name="TextBox 8"/>
          <p:cNvSpPr txBox="1"/>
          <p:nvPr/>
        </p:nvSpPr>
        <p:spPr>
          <a:xfrm>
            <a:off x="284054" y="5921801"/>
            <a:ext cx="8555146" cy="307777"/>
          </a:xfrm>
          <a:prstGeom prst="rect">
            <a:avLst/>
          </a:prstGeom>
          <a:noFill/>
        </p:spPr>
        <p:txBody>
          <a:bodyPr wrap="square" rtlCol="0">
            <a:spAutoFit/>
          </a:bodyPr>
          <a:lstStyle/>
          <a:p>
            <a:pPr algn="r"/>
            <a:r>
              <a:rPr lang="en-US" altLang="ja-JP" sz="1400" dirty="0" smtClean="0"/>
              <a:t>[</a:t>
            </a:r>
            <a:r>
              <a:rPr lang="en-US" altLang="ja-JP" sz="1400" dirty="0" err="1" smtClean="0"/>
              <a:t>Pobutsky</a:t>
            </a:r>
            <a:r>
              <a:rPr lang="en-US" altLang="ja-JP" sz="1400" dirty="0" smtClean="0"/>
              <a:t> et al. 2005, Omori et al. 2007, </a:t>
            </a:r>
            <a:r>
              <a:rPr lang="en-US" altLang="ja-JP" sz="1400" dirty="0"/>
              <a:t>Hezel &amp; </a:t>
            </a:r>
            <a:r>
              <a:rPr lang="en-US" altLang="ja-JP" sz="1400" dirty="0" smtClean="0"/>
              <a:t>Samuel 2006, “</a:t>
            </a:r>
            <a:r>
              <a:rPr lang="en-US" altLang="ja-JP" sz="1400" dirty="0"/>
              <a:t>Status of Micronesian </a:t>
            </a:r>
            <a:r>
              <a:rPr lang="en-US" altLang="ja-JP" sz="1400" dirty="0" smtClean="0"/>
              <a:t>Migrants” 2003]</a:t>
            </a:r>
            <a:endParaRPr kumimoji="1" lang="ja-JP" altLang="en-US" sz="1400" dirty="0">
              <a:latin typeface="Century Gothic"/>
              <a:cs typeface="Century Gothic"/>
            </a:endParaRPr>
          </a:p>
        </p:txBody>
      </p:sp>
      <p:pic>
        <p:nvPicPr>
          <p:cNvPr id="4" name="Picture 3" descr="MicronesianMag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5869">
            <a:off x="4037401" y="1594374"/>
            <a:ext cx="5056489" cy="3524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769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3200" i="1" dirty="0" smtClean="0">
                <a:solidFill>
                  <a:srgbClr val="5DD4FF"/>
                </a:solidFill>
              </a:rPr>
              <a:t>Adult Learners of English</a:t>
            </a:r>
            <a:endParaRPr kumimoji="1" lang="ja-JP" altLang="en-US" sz="3200" i="1" dirty="0">
              <a:solidFill>
                <a:srgbClr val="5DD4FF"/>
              </a:solidFill>
            </a:endParaRPr>
          </a:p>
        </p:txBody>
      </p:sp>
      <p:sp>
        <p:nvSpPr>
          <p:cNvPr id="3" name="Content Placeholder 2"/>
          <p:cNvSpPr>
            <a:spLocks noGrp="1"/>
          </p:cNvSpPr>
          <p:nvPr>
            <p:ph idx="1"/>
          </p:nvPr>
        </p:nvSpPr>
        <p:spPr>
          <a:xfrm>
            <a:off x="674417" y="1270078"/>
            <a:ext cx="7028432" cy="4486754"/>
          </a:xfrm>
        </p:spPr>
        <p:txBody>
          <a:bodyPr>
            <a:normAutofit/>
          </a:bodyPr>
          <a:lstStyle/>
          <a:p>
            <a:pPr marL="0" indent="0">
              <a:buNone/>
            </a:pPr>
            <a:r>
              <a:rPr lang="en-US" altLang="ja-JP" dirty="0"/>
              <a:t>What challenges do </a:t>
            </a:r>
            <a:r>
              <a:rPr lang="en-US" altLang="ja-JP" dirty="0" smtClean="0"/>
              <a:t>adult learners of English face? </a:t>
            </a:r>
            <a:endParaRPr lang="en-US" altLang="ja-JP" sz="2400" dirty="0"/>
          </a:p>
          <a:p>
            <a:pPr marL="534988" indent="-268288"/>
            <a:r>
              <a:rPr lang="en-US" altLang="ja-JP" sz="2800" strike="sngStrike" dirty="0"/>
              <a:t>Logistical challenges</a:t>
            </a:r>
          </a:p>
          <a:p>
            <a:pPr marL="534988" indent="-268288"/>
            <a:r>
              <a:rPr lang="en-US" altLang="ja-JP" sz="2800" strike="sngStrike" dirty="0"/>
              <a:t>Program availability challenges</a:t>
            </a:r>
          </a:p>
          <a:p>
            <a:pPr marL="534988" indent="-268288"/>
            <a:r>
              <a:rPr lang="en-US" altLang="ja-JP" sz="2800" dirty="0"/>
              <a:t>Language barriers</a:t>
            </a:r>
          </a:p>
          <a:p>
            <a:pPr marL="534988" indent="-268288"/>
            <a:r>
              <a:rPr lang="en-US" altLang="ja-JP" sz="2800" dirty="0" smtClean="0"/>
              <a:t>Employment</a:t>
            </a:r>
            <a:endParaRPr lang="en-US" altLang="ja-JP" sz="2800" dirty="0"/>
          </a:p>
          <a:p>
            <a:pPr marL="534988" indent="-268288"/>
            <a:r>
              <a:rPr lang="en-US" altLang="ja-JP" sz="2800" dirty="0" smtClean="0"/>
              <a:t>Housing</a:t>
            </a:r>
            <a:endParaRPr lang="en-US" altLang="ja-JP" sz="2800" dirty="0"/>
          </a:p>
          <a:p>
            <a:pPr marL="534988" indent="-268288"/>
            <a:r>
              <a:rPr lang="en-US" altLang="ja-JP" sz="2800" dirty="0" smtClean="0"/>
              <a:t>Medical issues</a:t>
            </a:r>
            <a:endParaRPr lang="en-US" altLang="ja-JP" sz="2800" dirty="0"/>
          </a:p>
        </p:txBody>
      </p:sp>
      <p:sp>
        <p:nvSpPr>
          <p:cNvPr id="4" name="TextBox 3"/>
          <p:cNvSpPr txBox="1"/>
          <p:nvPr/>
        </p:nvSpPr>
        <p:spPr>
          <a:xfrm>
            <a:off x="284054" y="5744696"/>
            <a:ext cx="8665712" cy="307777"/>
          </a:xfrm>
          <a:prstGeom prst="rect">
            <a:avLst/>
          </a:prstGeom>
          <a:noFill/>
        </p:spPr>
        <p:txBody>
          <a:bodyPr wrap="square" rtlCol="0">
            <a:spAutoFit/>
          </a:bodyPr>
          <a:lstStyle/>
          <a:p>
            <a:pPr algn="r"/>
            <a:r>
              <a:rPr lang="en-US" altLang="ja-JP" sz="1400" dirty="0" smtClean="0"/>
              <a:t>[National Center for Education Statistics 1995]</a:t>
            </a:r>
            <a:endParaRPr kumimoji="1" lang="ja-JP" altLang="en-US" sz="1400" dirty="0">
              <a:latin typeface="Century Gothic"/>
              <a:cs typeface="Century Gothic"/>
            </a:endParaRPr>
          </a:p>
        </p:txBody>
      </p:sp>
    </p:spTree>
    <p:extLst>
      <p:ext uri="{BB962C8B-B14F-4D97-AF65-F5344CB8AC3E}">
        <p14:creationId xmlns:p14="http://schemas.microsoft.com/office/powerpoint/2010/main" val="132225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3200" i="1" dirty="0" smtClean="0">
                <a:solidFill>
                  <a:srgbClr val="5DD4FF"/>
                </a:solidFill>
              </a:rPr>
              <a:t>Adult Learners of English</a:t>
            </a:r>
            <a:endParaRPr kumimoji="1" lang="ja-JP" altLang="en-US" sz="3200" i="1" dirty="0">
              <a:solidFill>
                <a:srgbClr val="5DD4FF"/>
              </a:solidFill>
            </a:endParaRPr>
          </a:p>
        </p:txBody>
      </p:sp>
      <p:sp>
        <p:nvSpPr>
          <p:cNvPr id="3" name="Content Placeholder 2"/>
          <p:cNvSpPr>
            <a:spLocks noGrp="1"/>
          </p:cNvSpPr>
          <p:nvPr>
            <p:ph idx="1"/>
          </p:nvPr>
        </p:nvSpPr>
        <p:spPr>
          <a:xfrm>
            <a:off x="601524" y="1270078"/>
            <a:ext cx="8085276" cy="4486754"/>
          </a:xfrm>
        </p:spPr>
        <p:txBody>
          <a:bodyPr>
            <a:normAutofit/>
          </a:bodyPr>
          <a:lstStyle/>
          <a:p>
            <a:pPr marL="0" indent="0">
              <a:buNone/>
            </a:pPr>
            <a:r>
              <a:rPr lang="en-US" altLang="ja-JP" dirty="0" smtClean="0"/>
              <a:t>Why </a:t>
            </a:r>
            <a:r>
              <a:rPr lang="en-US" altLang="ja-JP" dirty="0"/>
              <a:t>do </a:t>
            </a:r>
            <a:r>
              <a:rPr lang="en-US" altLang="ja-JP" dirty="0" smtClean="0"/>
              <a:t>adult learners of English </a:t>
            </a:r>
            <a:r>
              <a:rPr lang="en-US" altLang="ja-JP" dirty="0"/>
              <a:t>choose to participate in education programs</a:t>
            </a:r>
            <a:r>
              <a:rPr lang="en-US" altLang="ja-JP" dirty="0" smtClean="0"/>
              <a:t>?</a:t>
            </a:r>
          </a:p>
          <a:p>
            <a:pPr marL="450850" indent="-266700"/>
            <a:r>
              <a:rPr lang="en-US" altLang="ja-JP" sz="2800" dirty="0" smtClean="0"/>
              <a:t>Communicate </a:t>
            </a:r>
            <a:r>
              <a:rPr lang="en-US" altLang="ja-JP" sz="2800" dirty="0"/>
              <a:t>in their everyday lives </a:t>
            </a:r>
          </a:p>
          <a:p>
            <a:pPr marL="450850" lvl="0" indent="-266700"/>
            <a:r>
              <a:rPr lang="en-US" altLang="ja-JP" sz="2800" dirty="0" smtClean="0"/>
              <a:t>Get </a:t>
            </a:r>
            <a:r>
              <a:rPr lang="en-US" altLang="ja-JP" sz="2800" dirty="0"/>
              <a:t>a job or </a:t>
            </a:r>
            <a:r>
              <a:rPr lang="en-US" altLang="ja-JP" sz="2800" dirty="0" smtClean="0"/>
              <a:t>pursue </a:t>
            </a:r>
            <a:r>
              <a:rPr lang="en-US" altLang="ja-JP" sz="2800" dirty="0"/>
              <a:t>better employment </a:t>
            </a:r>
          </a:p>
          <a:p>
            <a:pPr marL="450850" lvl="0" indent="-266700"/>
            <a:r>
              <a:rPr lang="en-US" altLang="ja-JP" sz="2800" strike="sngStrike" dirty="0" smtClean="0"/>
              <a:t>Become </a:t>
            </a:r>
            <a:r>
              <a:rPr lang="en-US" altLang="ja-JP" sz="2800" strike="sngStrike" dirty="0"/>
              <a:t>a citizen of the United States </a:t>
            </a:r>
          </a:p>
          <a:p>
            <a:pPr marL="450850" lvl="0" indent="-266700"/>
            <a:r>
              <a:rPr lang="en-US" altLang="ja-JP" sz="2800" dirty="0"/>
              <a:t>Get a high school diploma or </a:t>
            </a:r>
            <a:r>
              <a:rPr lang="en-US" altLang="ja-JP" sz="2800" dirty="0" smtClean="0"/>
              <a:t>GED certificate </a:t>
            </a:r>
            <a:endParaRPr lang="en-US" altLang="ja-JP" sz="2800" dirty="0"/>
          </a:p>
          <a:p>
            <a:pPr marL="450850" lvl="0" indent="-266700"/>
            <a:r>
              <a:rPr lang="en-US" altLang="ja-JP" sz="2800" dirty="0" smtClean="0"/>
              <a:t>Help </a:t>
            </a:r>
            <a:r>
              <a:rPr lang="en-US" altLang="ja-JP" sz="2800" dirty="0" smtClean="0"/>
              <a:t>their </a:t>
            </a:r>
            <a:r>
              <a:rPr lang="en-US" altLang="ja-JP" sz="2800" dirty="0"/>
              <a:t>children </a:t>
            </a:r>
            <a:r>
              <a:rPr lang="en-US" altLang="ja-JP" sz="2800" dirty="0" smtClean="0"/>
              <a:t>succeed </a:t>
            </a:r>
            <a:endParaRPr lang="en-US" altLang="ja-JP" sz="2800" dirty="0"/>
          </a:p>
          <a:p>
            <a:endParaRPr kumimoji="1" lang="ja-JP" altLang="en-US" dirty="0"/>
          </a:p>
        </p:txBody>
      </p:sp>
      <p:sp>
        <p:nvSpPr>
          <p:cNvPr id="4" name="TextBox 3"/>
          <p:cNvSpPr txBox="1"/>
          <p:nvPr/>
        </p:nvSpPr>
        <p:spPr>
          <a:xfrm>
            <a:off x="284054" y="5573005"/>
            <a:ext cx="8665712" cy="738664"/>
          </a:xfrm>
          <a:prstGeom prst="rect">
            <a:avLst/>
          </a:prstGeom>
          <a:noFill/>
        </p:spPr>
        <p:txBody>
          <a:bodyPr wrap="square" rtlCol="0">
            <a:spAutoFit/>
          </a:bodyPr>
          <a:lstStyle/>
          <a:p>
            <a:pPr algn="r"/>
            <a:r>
              <a:rPr lang="en-US" altLang="ja-JP" sz="1400" dirty="0" smtClean="0"/>
              <a:t>[National Center for Education Statistics 1995, </a:t>
            </a:r>
            <a:r>
              <a:rPr lang="en-US" altLang="ja-JP" sz="1400" dirty="0" err="1" smtClean="0"/>
              <a:t>Skilton</a:t>
            </a:r>
            <a:r>
              <a:rPr lang="en-US" altLang="ja-JP" sz="1400" dirty="0" smtClean="0"/>
              <a:t>-Sylvester &amp; Carlo 1998,</a:t>
            </a:r>
          </a:p>
          <a:p>
            <a:pPr algn="r"/>
            <a:r>
              <a:rPr lang="en-US" altLang="ja-JP" sz="1400" i="1" dirty="0" smtClean="0"/>
              <a:t>Teachers of English to Speakers of Other Languages</a:t>
            </a:r>
            <a:r>
              <a:rPr lang="en-US" altLang="ja-JP" sz="1400" dirty="0" smtClean="0"/>
              <a:t> 2003]</a:t>
            </a:r>
          </a:p>
          <a:p>
            <a:pPr algn="r"/>
            <a:endParaRPr kumimoji="1" lang="ja-JP" altLang="en-US" sz="1400" dirty="0">
              <a:latin typeface="Century Gothic"/>
              <a:cs typeface="Century Gothic"/>
            </a:endParaRPr>
          </a:p>
        </p:txBody>
      </p:sp>
    </p:spTree>
    <p:extLst>
      <p:ext uri="{BB962C8B-B14F-4D97-AF65-F5344CB8AC3E}">
        <p14:creationId xmlns:p14="http://schemas.microsoft.com/office/powerpoint/2010/main" val="384470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i="1" dirty="0" smtClean="0">
                <a:solidFill>
                  <a:srgbClr val="5DD4FF"/>
                </a:solidFill>
              </a:rPr>
              <a:t>English for Specific Purposes</a:t>
            </a:r>
            <a:endParaRPr kumimoji="1" lang="ja-JP" altLang="en-US" i="1" dirty="0">
              <a:solidFill>
                <a:srgbClr val="5DD4FF"/>
              </a:solidFill>
            </a:endParaRPr>
          </a:p>
        </p:txBody>
      </p:sp>
      <p:sp>
        <p:nvSpPr>
          <p:cNvPr id="3" name="Content Placeholder 2"/>
          <p:cNvSpPr>
            <a:spLocks noGrp="1"/>
          </p:cNvSpPr>
          <p:nvPr>
            <p:ph idx="1"/>
          </p:nvPr>
        </p:nvSpPr>
        <p:spPr>
          <a:xfrm>
            <a:off x="457200" y="1403770"/>
            <a:ext cx="8229600" cy="4722393"/>
          </a:xfrm>
        </p:spPr>
        <p:txBody>
          <a:bodyPr>
            <a:normAutofit/>
          </a:bodyPr>
          <a:lstStyle/>
          <a:p>
            <a:pPr marL="0" indent="0">
              <a:buNone/>
            </a:pPr>
            <a:endParaRPr lang="en-US" altLang="ja-JP" dirty="0" smtClean="0"/>
          </a:p>
          <a:p>
            <a:pPr marL="0" indent="0">
              <a:buNone/>
            </a:pPr>
            <a:r>
              <a:rPr lang="en-US" altLang="ja-JP" b="1" dirty="0" smtClean="0"/>
              <a:t>Questions </a:t>
            </a:r>
            <a:r>
              <a:rPr lang="en-US" altLang="ja-JP" b="1" dirty="0" smtClean="0"/>
              <a:t>to Consider </a:t>
            </a:r>
          </a:p>
          <a:p>
            <a:r>
              <a:rPr lang="en-US" altLang="ja-JP" sz="2800" dirty="0" smtClean="0"/>
              <a:t>How </a:t>
            </a:r>
            <a:r>
              <a:rPr lang="en-US" altLang="ja-JP" sz="2800" dirty="0"/>
              <a:t>do we plan for an English program that focuses on survival skills</a:t>
            </a:r>
            <a:r>
              <a:rPr lang="en-US" altLang="ja-JP" sz="2800" dirty="0" smtClean="0"/>
              <a:t>?</a:t>
            </a:r>
          </a:p>
          <a:p>
            <a:r>
              <a:rPr lang="en-US" altLang="ja-JP" sz="2800" dirty="0" smtClean="0"/>
              <a:t>What </a:t>
            </a:r>
            <a:r>
              <a:rPr lang="en-US" altLang="ja-JP" sz="2800" dirty="0"/>
              <a:t>are the different social, pedagogical, and economic constraints that may affect our program? </a:t>
            </a:r>
          </a:p>
          <a:p>
            <a:endParaRPr kumimoji="1" lang="ja-JP" altLang="en-US" dirty="0"/>
          </a:p>
        </p:txBody>
      </p:sp>
    </p:spTree>
    <p:extLst>
      <p:ext uri="{BB962C8B-B14F-4D97-AF65-F5344CB8AC3E}">
        <p14:creationId xmlns:p14="http://schemas.microsoft.com/office/powerpoint/2010/main" val="217926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Florida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Florida Theme.thmx</Template>
  <TotalTime>1425</TotalTime>
  <Words>1887</Words>
  <Application>Microsoft Macintosh PowerPoint</Application>
  <PresentationFormat>On-screen Show (4:3)</PresentationFormat>
  <Paragraphs>248</Paragraphs>
  <Slides>32</Slides>
  <Notes>3</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32</vt:i4>
      </vt:variant>
    </vt:vector>
  </HeadingPairs>
  <TitlesOfParts>
    <vt:vector size="37" baseType="lpstr">
      <vt:lpstr>Florida Theme</vt:lpstr>
      <vt:lpstr>Introducing PowerPoint 2011</vt:lpstr>
      <vt:lpstr>1_Introducing PowerPoint 2011</vt:lpstr>
      <vt:lpstr>2_Introducing PowerPoint 2011</vt:lpstr>
      <vt:lpstr>Document</vt:lpstr>
      <vt:lpstr>From Needs Analysis to Program Development</vt:lpstr>
      <vt:lpstr>The realities of the U.S. migrant population. </vt:lpstr>
      <vt:lpstr>Purpose of this study:  </vt:lpstr>
      <vt:lpstr>Presentation Overview</vt:lpstr>
      <vt:lpstr> Micronesians in Hawaii  Adult Learners of English  English for Specific Purposes (ESP)</vt:lpstr>
      <vt:lpstr>Micronesians in Hawaii</vt:lpstr>
      <vt:lpstr>Adult Learners of English</vt:lpstr>
      <vt:lpstr>Adult Learners of English</vt:lpstr>
      <vt:lpstr>English for Specific Purposes</vt:lpstr>
      <vt:lpstr>PowerPoint Presentation</vt:lpstr>
      <vt:lpstr>PowerPoint Presentation</vt:lpstr>
      <vt:lpstr>PowerPoint Presentation</vt:lpstr>
      <vt:lpstr>Who will be involved?</vt:lpstr>
      <vt:lpstr>What information will be gathered?</vt:lpstr>
      <vt:lpstr>What points of view will be represented?</vt:lpstr>
      <vt:lpstr>PowerPoint Presentation</vt:lpstr>
      <vt:lpstr>PowerPoint Presentation</vt:lpstr>
      <vt:lpstr>PowerPoint Presentation</vt:lpstr>
      <vt:lpstr>Situation Analysis Results</vt:lpstr>
      <vt:lpstr>Situation Analysis Results</vt:lpstr>
      <vt:lpstr>Learner Needs Analysis Results: Objective</vt:lpstr>
      <vt:lpstr>Learner Needs Analysis Results: Objective</vt:lpstr>
      <vt:lpstr>Learner Needs Analysis Results: Subjective</vt:lpstr>
      <vt:lpstr>Learner Needs Analysis Results: Subjective</vt:lpstr>
      <vt:lpstr>PowerPoint Presentation</vt:lpstr>
      <vt:lpstr>PowerPoint Presentation</vt:lpstr>
      <vt:lpstr> Syllabus and Objectives  Materials  Teacher’s Guide </vt:lpstr>
      <vt:lpstr>Functional &amp; Situational Syllabus</vt:lpstr>
      <vt:lpstr>Teacher’s Guide</vt:lpstr>
      <vt:lpstr>NEED FOR VOLUNTEERS!  The future of this program is dependent on skilled volunteers, like you, to serve as teachers. Please contact us or HIS Hawaii for more information on how you can help.</vt:lpstr>
      <vt:lpstr>Selected References</vt:lpstr>
      <vt:lpstr>PowerPoint Presentation</vt:lpstr>
    </vt:vector>
  </TitlesOfParts>
  <Company>Miyazaki Nishi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Barbee</dc:creator>
  <cp:lastModifiedBy>Matthew Barbee</cp:lastModifiedBy>
  <cp:revision>123</cp:revision>
  <dcterms:created xsi:type="dcterms:W3CDTF">2012-04-15T22:58:12Z</dcterms:created>
  <dcterms:modified xsi:type="dcterms:W3CDTF">2012-11-13T00:35:16Z</dcterms:modified>
</cp:coreProperties>
</file>